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6" r:id="rId2"/>
    <p:sldMasterId id="2147483657" r:id="rId3"/>
  </p:sldMasterIdLst>
  <p:notesMasterIdLst>
    <p:notesMasterId r:id="rId30"/>
  </p:notesMasterIdLst>
  <p:handoutMasterIdLst>
    <p:handoutMasterId r:id="rId31"/>
  </p:handoutMasterIdLst>
  <p:sldIdLst>
    <p:sldId id="16674319" r:id="rId4"/>
    <p:sldId id="16673688" r:id="rId5"/>
    <p:sldId id="16674248" r:id="rId6"/>
    <p:sldId id="16674314" r:id="rId7"/>
    <p:sldId id="16674257" r:id="rId8"/>
    <p:sldId id="16674258" r:id="rId9"/>
    <p:sldId id="16674259" r:id="rId10"/>
    <p:sldId id="16674263" r:id="rId11"/>
    <p:sldId id="16674320" r:id="rId12"/>
    <p:sldId id="16674273" r:id="rId13"/>
    <p:sldId id="16674280" r:id="rId14"/>
    <p:sldId id="16674315" r:id="rId15"/>
    <p:sldId id="16674321" r:id="rId16"/>
    <p:sldId id="16674282" r:id="rId17"/>
    <p:sldId id="16674281" r:id="rId18"/>
    <p:sldId id="16674324" r:id="rId19"/>
    <p:sldId id="16674323" r:id="rId20"/>
    <p:sldId id="16674328" r:id="rId21"/>
    <p:sldId id="16674329" r:id="rId22"/>
    <p:sldId id="16674325" r:id="rId23"/>
    <p:sldId id="16674290" r:id="rId24"/>
    <p:sldId id="16674326" r:id="rId25"/>
    <p:sldId id="16674277" r:id="rId26"/>
    <p:sldId id="16674327" r:id="rId27"/>
    <p:sldId id="16674278" r:id="rId28"/>
    <p:sldId id="16674330" r:id="rId29"/>
  </p:sldIdLst>
  <p:sldSz cx="12195175" cy="6859588"/>
  <p:notesSz cx="6761163" cy="9882188"/>
  <p:custDataLst>
    <p:tags r:id="rId32"/>
  </p:custDataLst>
  <p:defaultTextStyle>
    <a:defPPr>
      <a:defRPr lang="zh-CN"/>
    </a:defPPr>
    <a:lvl1pPr marL="0" algn="l" defTabSz="1088390" rtl="0" eaLnBrk="1" latinLnBrk="0" hangingPunct="1">
      <a:defRPr sz="2100" kern="1200">
        <a:solidFill>
          <a:schemeClr val="tx1"/>
        </a:solidFill>
        <a:latin typeface="+mn-lt"/>
        <a:ea typeface="+mn-ea"/>
        <a:cs typeface="+mn-cs"/>
      </a:defRPr>
    </a:lvl1pPr>
    <a:lvl2pPr marL="544195" algn="l" defTabSz="1088390" rtl="0" eaLnBrk="1" latinLnBrk="0" hangingPunct="1">
      <a:defRPr sz="2100" kern="1200">
        <a:solidFill>
          <a:schemeClr val="tx1"/>
        </a:solidFill>
        <a:latin typeface="+mn-lt"/>
        <a:ea typeface="+mn-ea"/>
        <a:cs typeface="+mn-cs"/>
      </a:defRPr>
    </a:lvl2pPr>
    <a:lvl3pPr marL="1088390" algn="l" defTabSz="1088390" rtl="0" eaLnBrk="1" latinLnBrk="0" hangingPunct="1">
      <a:defRPr sz="2100" kern="1200">
        <a:solidFill>
          <a:schemeClr val="tx1"/>
        </a:solidFill>
        <a:latin typeface="+mn-lt"/>
        <a:ea typeface="+mn-ea"/>
        <a:cs typeface="+mn-cs"/>
      </a:defRPr>
    </a:lvl3pPr>
    <a:lvl4pPr marL="1632585" algn="l" defTabSz="1088390" rtl="0" eaLnBrk="1" latinLnBrk="0" hangingPunct="1">
      <a:defRPr sz="2100" kern="1200">
        <a:solidFill>
          <a:schemeClr val="tx1"/>
        </a:solidFill>
        <a:latin typeface="+mn-lt"/>
        <a:ea typeface="+mn-ea"/>
        <a:cs typeface="+mn-cs"/>
      </a:defRPr>
    </a:lvl4pPr>
    <a:lvl5pPr marL="2176780" algn="l" defTabSz="1088390" rtl="0" eaLnBrk="1" latinLnBrk="0" hangingPunct="1">
      <a:defRPr sz="2100" kern="1200">
        <a:solidFill>
          <a:schemeClr val="tx1"/>
        </a:solidFill>
        <a:latin typeface="+mn-lt"/>
        <a:ea typeface="+mn-ea"/>
        <a:cs typeface="+mn-cs"/>
      </a:defRPr>
    </a:lvl5pPr>
    <a:lvl6pPr marL="2720975" algn="l" defTabSz="1088390" rtl="0" eaLnBrk="1" latinLnBrk="0" hangingPunct="1">
      <a:defRPr sz="2100" kern="1200">
        <a:solidFill>
          <a:schemeClr val="tx1"/>
        </a:solidFill>
        <a:latin typeface="+mn-lt"/>
        <a:ea typeface="+mn-ea"/>
        <a:cs typeface="+mn-cs"/>
      </a:defRPr>
    </a:lvl6pPr>
    <a:lvl7pPr marL="3265805" algn="l" defTabSz="1088390" rtl="0" eaLnBrk="1" latinLnBrk="0" hangingPunct="1">
      <a:defRPr sz="2100" kern="1200">
        <a:solidFill>
          <a:schemeClr val="tx1"/>
        </a:solidFill>
        <a:latin typeface="+mn-lt"/>
        <a:ea typeface="+mn-ea"/>
        <a:cs typeface="+mn-cs"/>
      </a:defRPr>
    </a:lvl7pPr>
    <a:lvl8pPr marL="3810000" algn="l" defTabSz="1088390" rtl="0" eaLnBrk="1" latinLnBrk="0" hangingPunct="1">
      <a:defRPr sz="2100" kern="1200">
        <a:solidFill>
          <a:schemeClr val="tx1"/>
        </a:solidFill>
        <a:latin typeface="+mn-lt"/>
        <a:ea typeface="+mn-ea"/>
        <a:cs typeface="+mn-cs"/>
      </a:defRPr>
    </a:lvl8pPr>
    <a:lvl9pPr marL="4354195" algn="l" defTabSz="1088390"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27">
          <p15:clr>
            <a:srgbClr val="A4A3A4"/>
          </p15:clr>
        </p15:guide>
        <p15:guide id="2" pos="3848">
          <p15:clr>
            <a:srgbClr val="A4A3A4"/>
          </p15:clr>
        </p15:guide>
        <p15:guide id="3" pos="7349">
          <p15:clr>
            <a:srgbClr val="A4A3A4"/>
          </p15:clr>
        </p15:guide>
        <p15:guide id="4" pos="266">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icp" initials="d" lastIdx="0" clrIdx="0"/>
  <p:cmAuthor id="43" name="WKF" initials="W" lastIdx="1" clrIdx="42"/>
  <p:cmAuthor id="1" name="lenn" initials="l" lastIdx="1" clrIdx="0"/>
  <p:cmAuthor id="2" name="jsc4" initials="j" lastIdx="1" clrIdx="1"/>
  <p:cmAuthor id="3" name="gshen" initials="g" lastIdx="1" clrIdx="0"/>
  <p:cmAuthor id="4" name="郭 宇" initials="郭" lastIdx="1" clrIdx="1"/>
  <p:cmAuthor id="5" name="李婉君" initials="李" lastIdx="2" clrIdx="3"/>
  <p:cmAuthor id="6" name="ming qiu" initials="m" lastIdx="17" clrIdx="1"/>
  <p:cmAuthor id="7" name="1206988966@qq.com" initials="1" lastIdx="1" clrIdx="2"/>
  <p:cmAuthor id="8" name="姜伟光" initials="姜" lastIdx="1" clrIdx="0"/>
  <p:cmAuthor id="9" name="李 奇峰" initials="李" lastIdx="1" clrIdx="4"/>
  <p:cmAuthor id="10" name="Yue Ke" initials="YK" lastIdx="1" clrIdx="5"/>
  <p:cmAuthor id="11" name="卢 歆怡" initials="卢" lastIdx="1" clrIdx="6"/>
  <p:cmAuthor id="12" name="Ted Yang" initials="TY" lastIdx="10" clrIdx="12"/>
  <p:cmAuthor id="13" name="Colleen McNamara" initials="CM" lastIdx="24" clrIdx="13"/>
  <p:cmAuthor id="14" name="刘源源" initials="刘" lastIdx="12" clrIdx="13"/>
  <p:cmAuthor id="15" name="Montreal" initials="M" lastIdx="4" clrIdx="15"/>
  <p:cmAuthor id="16" name="Hong, Grace" initials="HG" lastIdx="1" clrIdx="4"/>
  <p:cmAuthor id="17" name="Abe, Namiko (NYC-CDX)" initials="AN(" lastIdx="6" clrIdx="16"/>
  <p:cmAuthor id="18" name="Gladwin, Sharon (OXF-CDX)" initials="GS(" lastIdx="6" clrIdx="17"/>
  <p:cmAuthor id="19" name="Casey, Mary" initials="CM" lastIdx="159" clrIdx="18"/>
  <p:cmAuthor id="20" name="Tomas, Cristina (LDN-CDX)" initials="TC(" lastIdx="145" clrIdx="19"/>
  <p:cmAuthor id="21" name="Horne, Amy (LDN-CDX)" initials="HA(" lastIdx="495" clrIdx="20"/>
  <p:cmAuthor id="22" name="Lederman, Hannah (NYC-CDX)" initials="HL" lastIdx="57" clrIdx="21"/>
  <p:cmAuthor id="2001" name="骆倩怡_Znauj26B" initials="authorId_382814100" lastIdx="0" clrIdx="0"/>
  <p:cmAuthor id="23" name="Kumpan, Katerina (OXF-CDX)" initials="KK(" lastIdx="37" clrIdx="22"/>
  <p:cmAuthor id="24" name="Zhou, Janice (NYC-CDX)" initials="ZJ(" lastIdx="16" clrIdx="23"/>
  <p:cmAuthor id="25" name="Yee, Laura (NYC-CDX)" initials="YL(" lastIdx="37" clrIdx="24"/>
  <p:cmAuthor id="26" name="Rogan, George (NYC-CDX)" initials="RG(" lastIdx="30" clrIdx="25"/>
  <p:cmAuthor id="27" name="Abt, Anna" initials="AA" lastIdx="104" clrIdx="28"/>
  <p:cmAuthor id="28" name="Musallam, Lina" initials="ML" lastIdx="79" clrIdx="27"/>
  <p:cmAuthor id="29" name="Islam, Shadman" initials="IS" lastIdx="74" clrIdx="29"/>
  <p:cmAuthor id="30" name="StemScientific" initials=" " lastIdx="31" clrIdx="4"/>
  <p:cmAuthor id="31" name="Cai, Yanwei" initials="CY" lastIdx="3" clrIdx="5"/>
  <p:cmAuthor id="75" name="作者" initials="A" lastIdx="0" clrIdx="24"/>
  <p:cmAuthor id="32" name="Liu, Xiaojun" initials="LX" lastIdx="11" clrIdx="6"/>
  <p:cmAuthor id="76" name="Windows10" initials="W" lastIdx="1" clrIdx="25"/>
  <p:cmAuthor id="33" name="Draghi, Nicole (NYC-CDX)" initials="DN( [2]" lastIdx="8" clrIdx="32"/>
  <p:cmAuthor id="77" name="guojian" initials="gj" lastIdx="10" clrIdx="26"/>
  <p:cmAuthor id="34" name="Catherine Kidd" initials="CK" lastIdx="17" clrIdx="33"/>
  <p:cmAuthor id="35" name="Laird, Mhairi (OXF-CDX)" initials="LM(" lastIdx="1" clrIdx="34"/>
  <p:cmAuthor id="78" name="vincent ye" initials="vy" lastIdx="1" clrIdx="37"/>
  <p:cmAuthor id="36" name="Administrator" initials="A" lastIdx="1" clrIdx="35"/>
  <p:cmAuthor id="37" name="zys" initials="z" lastIdx="6" clrIdx="36"/>
  <p:cmAuthor id="38" name="lenovo" initials="l" lastIdx="1" clrIdx="3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519A"/>
    <a:srgbClr val="25579A"/>
    <a:srgbClr val="E1E5E9"/>
    <a:srgbClr val="002060"/>
    <a:srgbClr val="184CA0"/>
    <a:srgbClr val="C00000"/>
    <a:srgbClr val="376092"/>
    <a:srgbClr val="1D53AB"/>
    <a:srgbClr val="4293BA"/>
    <a:srgbClr val="5434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569" autoAdjust="0"/>
    <p:restoredTop sz="96238" autoAdjust="0"/>
  </p:normalViewPr>
  <p:slideViewPr>
    <p:cSldViewPr showGuides="1">
      <p:cViewPr varScale="1">
        <p:scale>
          <a:sx n="104" d="100"/>
          <a:sy n="104" d="100"/>
        </p:scale>
        <p:origin x="150" y="318"/>
      </p:cViewPr>
      <p:guideLst>
        <p:guide orient="horz" pos="3727"/>
        <p:guide pos="3848"/>
        <p:guide pos="7349"/>
        <p:guide pos="266"/>
      </p:guideLst>
    </p:cSldViewPr>
  </p:slideViewPr>
  <p:outlineViewPr>
    <p:cViewPr>
      <p:scale>
        <a:sx n="33" d="100"/>
        <a:sy n="33" d="100"/>
      </p:scale>
      <p:origin x="0" y="-16317"/>
    </p:cViewPr>
  </p:outlineViewPr>
  <p:notesTextViewPr>
    <p:cViewPr>
      <p:scale>
        <a:sx n="100" d="100"/>
        <a:sy n="100" d="100"/>
      </p:scale>
      <p:origin x="0" y="0"/>
    </p:cViewPr>
  </p:notesTextViewPr>
  <p:sorterViewPr>
    <p:cViewPr>
      <p:scale>
        <a:sx n="125" d="100"/>
        <a:sy n="125" d="100"/>
      </p:scale>
      <p:origin x="0" y="-28152"/>
    </p:cViewPr>
  </p:sorterViewPr>
  <p:notesViewPr>
    <p:cSldViewPr>
      <p:cViewPr varScale="1">
        <p:scale>
          <a:sx n="78" d="100"/>
          <a:sy n="78" d="100"/>
        </p:scale>
        <p:origin x="406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3" y="1"/>
            <a:ext cx="2930531" cy="494195"/>
          </a:xfrm>
          <a:prstGeom prst="rect">
            <a:avLst/>
          </a:prstGeom>
        </p:spPr>
        <p:txBody>
          <a:bodyPr vert="horz" lIns="91440" tIns="45720" rIns="91440" bIns="45720" rtlCol="0"/>
          <a:lstStyle>
            <a:lvl1pPr algn="l">
              <a:defRPr sz="900"/>
            </a:lvl1pPr>
          </a:lstStyle>
          <a:p>
            <a:endParaRPr lang="zh-CN" altLang="en-US"/>
          </a:p>
        </p:txBody>
      </p:sp>
      <p:sp>
        <p:nvSpPr>
          <p:cNvPr id="3" name="日期占位符 2"/>
          <p:cNvSpPr>
            <a:spLocks noGrp="1"/>
          </p:cNvSpPr>
          <p:nvPr>
            <p:ph type="dt" sz="quarter" idx="1"/>
          </p:nvPr>
        </p:nvSpPr>
        <p:spPr>
          <a:xfrm>
            <a:off x="3828955" y="1"/>
            <a:ext cx="2930531" cy="494195"/>
          </a:xfrm>
          <a:prstGeom prst="rect">
            <a:avLst/>
          </a:prstGeom>
        </p:spPr>
        <p:txBody>
          <a:bodyPr vert="horz" lIns="91440" tIns="45720" rIns="91440" bIns="45720" rtlCol="0"/>
          <a:lstStyle>
            <a:lvl1pPr algn="r">
              <a:defRPr sz="900"/>
            </a:lvl1pPr>
          </a:lstStyle>
          <a:p>
            <a:fld id="{D2EB428A-7A9D-48E9-916E-248B700A7DBE}" type="datetimeFigureOut">
              <a:rPr lang="zh-CN" altLang="en-US" smtClean="0"/>
              <a:t>2025-10-28</a:t>
            </a:fld>
            <a:endParaRPr lang="zh-CN" altLang="en-US"/>
          </a:p>
        </p:txBody>
      </p:sp>
      <p:sp>
        <p:nvSpPr>
          <p:cNvPr id="4" name="页脚占位符 3"/>
          <p:cNvSpPr>
            <a:spLocks noGrp="1"/>
          </p:cNvSpPr>
          <p:nvPr>
            <p:ph type="ftr" sz="quarter" idx="2"/>
          </p:nvPr>
        </p:nvSpPr>
        <p:spPr>
          <a:xfrm>
            <a:off x="3" y="9386551"/>
            <a:ext cx="2930531" cy="494195"/>
          </a:xfrm>
          <a:prstGeom prst="rect">
            <a:avLst/>
          </a:prstGeom>
        </p:spPr>
        <p:txBody>
          <a:bodyPr vert="horz" lIns="91440" tIns="45720" rIns="91440" bIns="45720" rtlCol="0" anchor="b"/>
          <a:lstStyle>
            <a:lvl1pPr algn="l">
              <a:defRPr sz="900"/>
            </a:lvl1pPr>
          </a:lstStyle>
          <a:p>
            <a:endParaRPr lang="zh-CN" altLang="en-US"/>
          </a:p>
        </p:txBody>
      </p:sp>
      <p:sp>
        <p:nvSpPr>
          <p:cNvPr id="5" name="灯片编号占位符 4"/>
          <p:cNvSpPr>
            <a:spLocks noGrp="1"/>
          </p:cNvSpPr>
          <p:nvPr>
            <p:ph type="sldNum" sz="quarter" idx="3"/>
          </p:nvPr>
        </p:nvSpPr>
        <p:spPr>
          <a:xfrm>
            <a:off x="3828955" y="9386551"/>
            <a:ext cx="2930531" cy="494195"/>
          </a:xfrm>
          <a:prstGeom prst="rect">
            <a:avLst/>
          </a:prstGeom>
        </p:spPr>
        <p:txBody>
          <a:bodyPr vert="horz" lIns="91440" tIns="45720" rIns="91440" bIns="45720" rtlCol="0" anchor="b"/>
          <a:lstStyle>
            <a:lvl1pPr algn="r">
              <a:defRPr sz="900"/>
            </a:lvl1pPr>
          </a:lstStyle>
          <a:p>
            <a:fld id="{7832A62A-5473-454A-85F7-24713D763964}"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3"/>
            <a:ext cx="2929794" cy="49411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29706" y="3"/>
            <a:ext cx="2929794" cy="494115"/>
          </a:xfrm>
          <a:prstGeom prst="rect">
            <a:avLst/>
          </a:prstGeom>
        </p:spPr>
        <p:txBody>
          <a:bodyPr vert="horz" lIns="91440" tIns="45720" rIns="91440" bIns="45720" rtlCol="0"/>
          <a:lstStyle>
            <a:lvl1pPr algn="r">
              <a:defRPr sz="1200"/>
            </a:lvl1pPr>
          </a:lstStyle>
          <a:p>
            <a:fld id="{AEE7DCBB-6939-4F61-8CD0-0BBB525BEB53}" type="datetimeFigureOut">
              <a:rPr lang="zh-CN" altLang="en-US" smtClean="0"/>
              <a:t>2025-10-28</a:t>
            </a:fld>
            <a:endParaRPr lang="zh-CN" altLang="en-US"/>
          </a:p>
        </p:txBody>
      </p:sp>
      <p:sp>
        <p:nvSpPr>
          <p:cNvPr id="4" name="幻灯片图像占位符 3"/>
          <p:cNvSpPr>
            <a:spLocks noGrp="1" noRot="1" noChangeAspect="1"/>
          </p:cNvSpPr>
          <p:nvPr>
            <p:ph type="sldImg" idx="2"/>
          </p:nvPr>
        </p:nvSpPr>
        <p:spPr>
          <a:xfrm>
            <a:off x="84138" y="739775"/>
            <a:ext cx="6592887" cy="3708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6107" y="4694110"/>
            <a:ext cx="5408850" cy="4447052"/>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1" y="9386507"/>
            <a:ext cx="2929794" cy="494115"/>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29706" y="9386507"/>
            <a:ext cx="2929794" cy="494115"/>
          </a:xfrm>
          <a:prstGeom prst="rect">
            <a:avLst/>
          </a:prstGeom>
        </p:spPr>
        <p:txBody>
          <a:bodyPr vert="horz" lIns="91440" tIns="45720" rIns="91440" bIns="45720" rtlCol="0" anchor="b"/>
          <a:lstStyle>
            <a:lvl1pPr algn="r">
              <a:defRPr sz="1200"/>
            </a:lvl1pPr>
          </a:lstStyle>
          <a:p>
            <a:fld id="{DC9BE238-F9CB-4EE8-B7F2-E8A4B94788C8}" type="slidenum">
              <a:rPr lang="zh-CN" altLang="en-US" smtClean="0"/>
              <a:t>‹#›</a:t>
            </a:fld>
            <a:endParaRPr lang="zh-CN" altLang="en-US"/>
          </a:p>
        </p:txBody>
      </p:sp>
    </p:spTree>
  </p:cSld>
  <p:clrMap bg1="lt1" tx1="dk1" bg2="lt2" tx2="dk2" accent1="accent1" accent2="accent2" accent3="accent3" accent4="accent4" accent5="accent5" accent6="accent6" hlink="hlink" folHlink="folHlink"/>
  <p:hf sldNum="0" hdr="0" ftr="0" dt="0"/>
  <p:notesStyle>
    <a:lvl1pPr marL="0" algn="l" defTabSz="1088390" rtl="0" eaLnBrk="1" latinLnBrk="0" hangingPunct="1">
      <a:defRPr sz="1400" kern="1200">
        <a:solidFill>
          <a:schemeClr val="tx1"/>
        </a:solidFill>
        <a:latin typeface="+mn-lt"/>
        <a:ea typeface="+mn-ea"/>
        <a:cs typeface="+mn-cs"/>
      </a:defRPr>
    </a:lvl1pPr>
    <a:lvl2pPr marL="544195" algn="l" defTabSz="1088390" rtl="0" eaLnBrk="1" latinLnBrk="0" hangingPunct="1">
      <a:defRPr sz="1400" kern="1200">
        <a:solidFill>
          <a:schemeClr val="tx1"/>
        </a:solidFill>
        <a:latin typeface="+mn-lt"/>
        <a:ea typeface="+mn-ea"/>
        <a:cs typeface="+mn-cs"/>
      </a:defRPr>
    </a:lvl2pPr>
    <a:lvl3pPr marL="1088390" algn="l" defTabSz="1088390" rtl="0" eaLnBrk="1" latinLnBrk="0" hangingPunct="1">
      <a:defRPr sz="1400" kern="1200">
        <a:solidFill>
          <a:schemeClr val="tx1"/>
        </a:solidFill>
        <a:latin typeface="+mn-lt"/>
        <a:ea typeface="+mn-ea"/>
        <a:cs typeface="+mn-cs"/>
      </a:defRPr>
    </a:lvl3pPr>
    <a:lvl4pPr marL="1632585" algn="l" defTabSz="1088390" rtl="0" eaLnBrk="1" latinLnBrk="0" hangingPunct="1">
      <a:defRPr sz="1400" kern="1200">
        <a:solidFill>
          <a:schemeClr val="tx1"/>
        </a:solidFill>
        <a:latin typeface="+mn-lt"/>
        <a:ea typeface="+mn-ea"/>
        <a:cs typeface="+mn-cs"/>
      </a:defRPr>
    </a:lvl4pPr>
    <a:lvl5pPr marL="2176780" algn="l" defTabSz="1088390" rtl="0" eaLnBrk="1" latinLnBrk="0" hangingPunct="1">
      <a:defRPr sz="1400" kern="1200">
        <a:solidFill>
          <a:schemeClr val="tx1"/>
        </a:solidFill>
        <a:latin typeface="+mn-lt"/>
        <a:ea typeface="+mn-ea"/>
        <a:cs typeface="+mn-cs"/>
      </a:defRPr>
    </a:lvl5pPr>
    <a:lvl6pPr marL="2720975" algn="l" defTabSz="1088390" rtl="0" eaLnBrk="1" latinLnBrk="0" hangingPunct="1">
      <a:defRPr sz="1400" kern="1200">
        <a:solidFill>
          <a:schemeClr val="tx1"/>
        </a:solidFill>
        <a:latin typeface="+mn-lt"/>
        <a:ea typeface="+mn-ea"/>
        <a:cs typeface="+mn-cs"/>
      </a:defRPr>
    </a:lvl6pPr>
    <a:lvl7pPr marL="3265805" algn="l" defTabSz="1088390" rtl="0" eaLnBrk="1" latinLnBrk="0" hangingPunct="1">
      <a:defRPr sz="1400" kern="1200">
        <a:solidFill>
          <a:schemeClr val="tx1"/>
        </a:solidFill>
        <a:latin typeface="+mn-lt"/>
        <a:ea typeface="+mn-ea"/>
        <a:cs typeface="+mn-cs"/>
      </a:defRPr>
    </a:lvl7pPr>
    <a:lvl8pPr marL="3810000" algn="l" defTabSz="1088390" rtl="0" eaLnBrk="1" latinLnBrk="0" hangingPunct="1">
      <a:defRPr sz="1400" kern="1200">
        <a:solidFill>
          <a:schemeClr val="tx1"/>
        </a:solidFill>
        <a:latin typeface="+mn-lt"/>
        <a:ea typeface="+mn-ea"/>
        <a:cs typeface="+mn-cs"/>
      </a:defRPr>
    </a:lvl8pPr>
    <a:lvl9pPr marL="4354195" algn="l" defTabSz="108839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幻灯片图像占位符 1"/>
          <p:cNvSpPr>
            <a:spLocks noGrp="1" noRot="1" noChangeAspect="1" noTextEdit="1"/>
          </p:cNvSpPr>
          <p:nvPr>
            <p:ph type="sldImg"/>
          </p:nvPr>
        </p:nvSpPr>
        <p:spPr>
          <a:xfrm>
            <a:off x="85725" y="739775"/>
            <a:ext cx="6589713" cy="3706813"/>
          </a:xfrm>
        </p:spPr>
      </p:sp>
      <p:sp>
        <p:nvSpPr>
          <p:cNvPr id="107523"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dirty="0"/>
          </a:p>
        </p:txBody>
      </p:sp>
      <p:sp>
        <p:nvSpPr>
          <p:cNvPr id="10752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楷体_GB2312" panose="02010609030101010101" pitchFamily="49" charset="-122"/>
              </a:defRPr>
            </a:lvl1pPr>
            <a:lvl2pPr marL="742950" indent="-285750" eaLnBrk="0" hangingPunct="0">
              <a:defRPr>
                <a:solidFill>
                  <a:schemeClr val="tx1"/>
                </a:solidFill>
                <a:latin typeface="Arial" panose="020B0604020202020204" pitchFamily="34" charset="0"/>
                <a:ea typeface="楷体_GB2312" panose="02010609030101010101" pitchFamily="49" charset="-122"/>
              </a:defRPr>
            </a:lvl2pPr>
            <a:lvl3pPr marL="1143000" indent="-228600" eaLnBrk="0" hangingPunct="0">
              <a:defRPr>
                <a:solidFill>
                  <a:schemeClr val="tx1"/>
                </a:solidFill>
                <a:latin typeface="Arial" panose="020B0604020202020204" pitchFamily="34" charset="0"/>
                <a:ea typeface="楷体_GB2312" panose="02010609030101010101" pitchFamily="49" charset="-122"/>
              </a:defRPr>
            </a:lvl3pPr>
            <a:lvl4pPr marL="1600200" indent="-228600" eaLnBrk="0" hangingPunct="0">
              <a:defRPr>
                <a:solidFill>
                  <a:schemeClr val="tx1"/>
                </a:solidFill>
                <a:latin typeface="Arial" panose="020B0604020202020204" pitchFamily="34" charset="0"/>
                <a:ea typeface="楷体_GB2312" panose="02010609030101010101" pitchFamily="49" charset="-122"/>
              </a:defRPr>
            </a:lvl4pPr>
            <a:lvl5pPr marL="2057400" indent="-228600" eaLnBrk="0" hangingPunct="0">
              <a:defRPr>
                <a:solidFill>
                  <a:schemeClr val="tx1"/>
                </a:solidFill>
                <a:latin typeface="Arial" panose="020B0604020202020204" pitchFamily="34" charset="0"/>
                <a:ea typeface="楷体_GB2312" panose="0201060903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楷体_GB2312" panose="0201060903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楷体_GB2312" panose="0201060903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楷体_GB2312" panose="0201060903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楷体_GB2312" panose="02010609030101010101" pitchFamily="49" charset="-122"/>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922DFADB-40C6-47FA-891D-66360C3054DC}" type="slidenum">
              <a:rPr kumimoji="0" lang="en-US" altLang="zh-CN" sz="1200" b="0" i="0" u="none" strike="noStrike" kern="1200" cap="none" spc="0" normalizeH="0" baseline="0" noProof="0" smtClean="0">
                <a:ln>
                  <a:noFill/>
                </a:ln>
                <a:solidFill>
                  <a:srgbClr val="000000"/>
                </a:solidFill>
                <a:effectLst/>
                <a:uLnTx/>
                <a:uFillTx/>
                <a:latin typeface="Arial" panose="020B0604020202020204" pitchFamily="34" charset="0"/>
                <a:ea typeface="宋体" panose="02010600030101010101" pitchFamily="2" charset="-122"/>
                <a:cs typeface="+mn-cs"/>
              </a:rPr>
              <a:t>1</a:t>
            </a:fld>
            <a:endParaRPr kumimoji="0" lang="en-US" altLang="zh-CN"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3.xml"/><Relationship Id="rId5" Type="http://schemas.microsoft.com/office/2007/relationships/hdphoto" Target="../media/hdphoto3.wdp"/><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pic>
        <p:nvPicPr>
          <p:cNvPr id="16" name="图片 15"/>
          <p:cNvPicPr/>
          <p:nvPr userDrawn="1"/>
        </p:nvPicPr>
        <p:blipFill>
          <a:blip r:embed="rId2" cstate="screen">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7202" y="-14399"/>
            <a:ext cx="12208767" cy="602431"/>
          </a:xfrm>
          <a:prstGeom prst="rect">
            <a:avLst/>
          </a:prstGeom>
        </p:spPr>
      </p:pic>
      <p:pic>
        <p:nvPicPr>
          <p:cNvPr id="6" name="图片 8"/>
          <p:cNvPicPr>
            <a:picLocks noChangeAspect="1" noChangeArrowheads="1"/>
          </p:cNvPicPr>
          <p:nvPr userDrawn="1"/>
        </p:nvPicPr>
        <p:blipFill>
          <a:blip r:embed="rId4" cstate="screen">
            <a:extLst>
              <a:ext uri="{28A0092B-C50C-407E-A947-70E740481C1C}">
                <a14:useLocalDpi xmlns:a14="http://schemas.microsoft.com/office/drawing/2010/main" val="0"/>
              </a:ext>
            </a:extLst>
          </a:blip>
          <a:srcRect/>
          <a:stretch>
            <a:fillRect/>
          </a:stretch>
        </p:blipFill>
        <p:spPr bwMode="auto">
          <a:xfrm>
            <a:off x="10126664" y="68814"/>
            <a:ext cx="437164" cy="438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图片 9"/>
          <p:cNvPicPr>
            <a:picLocks noChangeAspect="1" noChangeArrowheads="1"/>
          </p:cNvPicPr>
          <p:nvPr userDrawn="1"/>
        </p:nvPicPr>
        <p:blipFill>
          <a:blip r:embed="rId5" cstate="screen">
            <a:extLst>
              <a:ext uri="{28A0092B-C50C-407E-A947-70E740481C1C}">
                <a14:useLocalDpi xmlns:a14="http://schemas.microsoft.com/office/drawing/2010/main" val="0"/>
              </a:ext>
            </a:extLst>
          </a:blip>
          <a:srcRect/>
          <a:stretch>
            <a:fillRect/>
          </a:stretch>
        </p:blipFill>
        <p:spPr bwMode="auto">
          <a:xfrm>
            <a:off x="10635864" y="101424"/>
            <a:ext cx="1191132" cy="376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标题 1"/>
          <p:cNvSpPr>
            <a:spLocks noGrp="1"/>
          </p:cNvSpPr>
          <p:nvPr>
            <p:ph type="title"/>
          </p:nvPr>
        </p:nvSpPr>
        <p:spPr>
          <a:xfrm>
            <a:off x="512880" y="41007"/>
            <a:ext cx="9248958" cy="546421"/>
          </a:xfrm>
          <a:prstGeom prst="rect">
            <a:avLst/>
          </a:prstGeom>
        </p:spPr>
        <p:txBody>
          <a:bodyPr>
            <a:normAutofit/>
          </a:bodyPr>
          <a:lstStyle>
            <a:lvl1pPr marL="0" algn="l" defTabSz="914400" rtl="0" eaLnBrk="1" latinLnBrk="0" hangingPunct="1">
              <a:lnSpc>
                <a:spcPct val="100000"/>
              </a:lnSpc>
              <a:defRPr lang="zh-CN" altLang="en-US" sz="2800" b="1" kern="12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r>
              <a:rPr lang="zh-CN" altLang="en-US" noProof="1"/>
              <a:t>单击此处编辑母版标题样式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1_自定义版式">
    <p:spTree>
      <p:nvGrpSpPr>
        <p:cNvPr id="1" name=""/>
        <p:cNvGrpSpPr/>
        <p:nvPr/>
      </p:nvGrpSpPr>
      <p:grpSpPr>
        <a:xfrm>
          <a:off x="0" y="0"/>
          <a:ext cx="0" cy="0"/>
          <a:chOff x="0" y="0"/>
          <a:chExt cx="0" cy="0"/>
        </a:xfrm>
      </p:grpSpPr>
      <p:pic>
        <p:nvPicPr>
          <p:cNvPr id="16" name="图片 15"/>
          <p:cNvPicPr/>
          <p:nvPr userDrawn="1"/>
        </p:nvPicPr>
        <p:blipFill>
          <a:blip r:embed="rId2" cstate="screen">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7203" y="-14400"/>
            <a:ext cx="12208767" cy="602431"/>
          </a:xfrm>
          <a:prstGeom prst="rect">
            <a:avLst/>
          </a:prstGeom>
        </p:spPr>
      </p:pic>
      <p:pic>
        <p:nvPicPr>
          <p:cNvPr id="6" name="图片 8"/>
          <p:cNvPicPr>
            <a:picLocks noChangeAspect="1" noChangeArrowheads="1"/>
          </p:cNvPicPr>
          <p:nvPr userDrawn="1"/>
        </p:nvPicPr>
        <p:blipFill>
          <a:blip r:embed="rId4" cstate="screen">
            <a:extLst>
              <a:ext uri="{28A0092B-C50C-407E-A947-70E740481C1C}">
                <a14:useLocalDpi xmlns:a14="http://schemas.microsoft.com/office/drawing/2010/main" val="0"/>
              </a:ext>
            </a:extLst>
          </a:blip>
          <a:srcRect/>
          <a:stretch>
            <a:fillRect/>
          </a:stretch>
        </p:blipFill>
        <p:spPr bwMode="auto">
          <a:xfrm>
            <a:off x="10126664" y="68814"/>
            <a:ext cx="437164" cy="438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图片 9"/>
          <p:cNvPicPr>
            <a:picLocks noChangeAspect="1" noChangeArrowheads="1"/>
          </p:cNvPicPr>
          <p:nvPr userDrawn="1"/>
        </p:nvPicPr>
        <p:blipFill>
          <a:blip r:embed="rId5" cstate="screen">
            <a:extLst>
              <a:ext uri="{28A0092B-C50C-407E-A947-70E740481C1C}">
                <a14:useLocalDpi xmlns:a14="http://schemas.microsoft.com/office/drawing/2010/main" val="0"/>
              </a:ext>
            </a:extLst>
          </a:blip>
          <a:srcRect/>
          <a:stretch>
            <a:fillRect/>
          </a:stretch>
        </p:blipFill>
        <p:spPr bwMode="auto">
          <a:xfrm>
            <a:off x="10635864" y="101424"/>
            <a:ext cx="1191132" cy="376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标题 1"/>
          <p:cNvSpPr>
            <a:spLocks noGrp="1"/>
          </p:cNvSpPr>
          <p:nvPr>
            <p:ph type="title"/>
          </p:nvPr>
        </p:nvSpPr>
        <p:spPr>
          <a:xfrm>
            <a:off x="512880" y="41006"/>
            <a:ext cx="9248958" cy="546421"/>
          </a:xfrm>
          <a:prstGeom prst="rect">
            <a:avLst/>
          </a:prstGeom>
        </p:spPr>
        <p:txBody>
          <a:bodyPr>
            <a:normAutofit/>
          </a:bodyPr>
          <a:lstStyle>
            <a:lvl1pPr marL="0" algn="l" defTabSz="914400" rtl="0" eaLnBrk="1" latinLnBrk="0" hangingPunct="1">
              <a:lnSpc>
                <a:spcPct val="100000"/>
              </a:lnSpc>
              <a:defRPr lang="zh-CN" altLang="en-US" sz="2800" b="1" kern="12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r>
              <a:rPr lang="zh-CN" altLang="en-US" noProof="1"/>
              <a:t>单击此处编辑母版标题样式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pic>
        <p:nvPicPr>
          <p:cNvPr id="16" name="图片 15"/>
          <p:cNvPicPr/>
          <p:nvPr userDrawn="1"/>
        </p:nvPicPr>
        <p:blipFill>
          <a:blip r:embed="rId2" cstate="screen">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7202" y="-14399"/>
            <a:ext cx="12208767" cy="602431"/>
          </a:xfrm>
          <a:prstGeom prst="rect">
            <a:avLst/>
          </a:prstGeom>
        </p:spPr>
      </p:pic>
      <p:pic>
        <p:nvPicPr>
          <p:cNvPr id="6" name="图片 8"/>
          <p:cNvPicPr>
            <a:picLocks noChangeAspect="1" noChangeArrowheads="1"/>
          </p:cNvPicPr>
          <p:nvPr userDrawn="1"/>
        </p:nvPicPr>
        <p:blipFill>
          <a:blip r:embed="rId4" cstate="screen">
            <a:extLst>
              <a:ext uri="{28A0092B-C50C-407E-A947-70E740481C1C}">
                <a14:useLocalDpi xmlns:a14="http://schemas.microsoft.com/office/drawing/2010/main" val="0"/>
              </a:ext>
            </a:extLst>
          </a:blip>
          <a:srcRect/>
          <a:stretch>
            <a:fillRect/>
          </a:stretch>
        </p:blipFill>
        <p:spPr bwMode="auto">
          <a:xfrm>
            <a:off x="10126664" y="68814"/>
            <a:ext cx="437164" cy="438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图片 9"/>
          <p:cNvPicPr>
            <a:picLocks noChangeAspect="1" noChangeArrowheads="1"/>
          </p:cNvPicPr>
          <p:nvPr userDrawn="1"/>
        </p:nvPicPr>
        <p:blipFill>
          <a:blip r:embed="rId5" cstate="screen">
            <a:extLst>
              <a:ext uri="{28A0092B-C50C-407E-A947-70E740481C1C}">
                <a14:useLocalDpi xmlns:a14="http://schemas.microsoft.com/office/drawing/2010/main" val="0"/>
              </a:ext>
            </a:extLst>
          </a:blip>
          <a:srcRect/>
          <a:stretch>
            <a:fillRect/>
          </a:stretch>
        </p:blipFill>
        <p:spPr bwMode="auto">
          <a:xfrm>
            <a:off x="10635864" y="101424"/>
            <a:ext cx="1191132" cy="376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标题 1"/>
          <p:cNvSpPr>
            <a:spLocks noGrp="1"/>
          </p:cNvSpPr>
          <p:nvPr>
            <p:ph type="title"/>
          </p:nvPr>
        </p:nvSpPr>
        <p:spPr>
          <a:xfrm>
            <a:off x="512880" y="41007"/>
            <a:ext cx="9248958" cy="546421"/>
          </a:xfrm>
          <a:prstGeom prst="rect">
            <a:avLst/>
          </a:prstGeom>
        </p:spPr>
        <p:txBody>
          <a:bodyPr>
            <a:normAutofit/>
          </a:bodyPr>
          <a:lstStyle>
            <a:lvl1pPr marL="0" algn="l" defTabSz="914400" rtl="0" eaLnBrk="1" latinLnBrk="0" hangingPunct="1">
              <a:lnSpc>
                <a:spcPct val="100000"/>
              </a:lnSpc>
              <a:defRPr lang="zh-CN" altLang="en-US" sz="2800" b="1" kern="12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r>
              <a:rPr lang="zh-CN" altLang="en-US" noProof="1"/>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pic>
        <p:nvPicPr>
          <p:cNvPr id="16" name="图片 15"/>
          <p:cNvPicPr/>
          <p:nvPr userDrawn="1"/>
        </p:nvPicPr>
        <p:blipFill>
          <a:blip r:embed="rId2" cstate="screen">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7202" y="-14399"/>
            <a:ext cx="12208767" cy="602431"/>
          </a:xfrm>
          <a:prstGeom prst="rect">
            <a:avLst/>
          </a:prstGeom>
        </p:spPr>
      </p:pic>
      <p:pic>
        <p:nvPicPr>
          <p:cNvPr id="6" name="图片 8"/>
          <p:cNvPicPr>
            <a:picLocks noChangeAspect="1" noChangeArrowheads="1"/>
          </p:cNvPicPr>
          <p:nvPr userDrawn="1"/>
        </p:nvPicPr>
        <p:blipFill>
          <a:blip r:embed="rId4" cstate="screen">
            <a:extLst>
              <a:ext uri="{28A0092B-C50C-407E-A947-70E740481C1C}">
                <a14:useLocalDpi xmlns:a14="http://schemas.microsoft.com/office/drawing/2010/main" val="0"/>
              </a:ext>
            </a:extLst>
          </a:blip>
          <a:srcRect/>
          <a:stretch>
            <a:fillRect/>
          </a:stretch>
        </p:blipFill>
        <p:spPr bwMode="auto">
          <a:xfrm>
            <a:off x="10126664" y="68814"/>
            <a:ext cx="437164" cy="438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图片 9"/>
          <p:cNvPicPr>
            <a:picLocks noChangeAspect="1" noChangeArrowheads="1"/>
          </p:cNvPicPr>
          <p:nvPr userDrawn="1"/>
        </p:nvPicPr>
        <p:blipFill>
          <a:blip r:embed="rId5" cstate="screen">
            <a:extLst>
              <a:ext uri="{28A0092B-C50C-407E-A947-70E740481C1C}">
                <a14:useLocalDpi xmlns:a14="http://schemas.microsoft.com/office/drawing/2010/main" val="0"/>
              </a:ext>
            </a:extLst>
          </a:blip>
          <a:srcRect/>
          <a:stretch>
            <a:fillRect/>
          </a:stretch>
        </p:blipFill>
        <p:spPr bwMode="auto">
          <a:xfrm>
            <a:off x="10635864" y="101424"/>
            <a:ext cx="1191132" cy="376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标题 1"/>
          <p:cNvSpPr>
            <a:spLocks noGrp="1"/>
          </p:cNvSpPr>
          <p:nvPr>
            <p:ph type="title"/>
          </p:nvPr>
        </p:nvSpPr>
        <p:spPr>
          <a:xfrm>
            <a:off x="512880" y="41007"/>
            <a:ext cx="9248958" cy="546421"/>
          </a:xfrm>
          <a:prstGeom prst="rect">
            <a:avLst/>
          </a:prstGeom>
        </p:spPr>
        <p:txBody>
          <a:bodyPr>
            <a:normAutofit/>
          </a:bodyPr>
          <a:lstStyle>
            <a:lvl1pPr marL="0" algn="l" defTabSz="914400" rtl="0" eaLnBrk="1" latinLnBrk="0" hangingPunct="1">
              <a:lnSpc>
                <a:spcPct val="100000"/>
              </a:lnSpc>
              <a:defRPr lang="zh-CN" altLang="en-US" sz="2800" b="1" kern="12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r>
              <a:rPr lang="zh-CN" altLang="en-US" noProof="1"/>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4_自定义版式">
    <p:spTree>
      <p:nvGrpSpPr>
        <p:cNvPr id="1" name=""/>
        <p:cNvGrpSpPr/>
        <p:nvPr/>
      </p:nvGrpSpPr>
      <p:grpSpPr>
        <a:xfrm>
          <a:off x="0" y="0"/>
          <a:ext cx="0" cy="0"/>
          <a:chOff x="0" y="0"/>
          <a:chExt cx="0" cy="0"/>
        </a:xfrm>
      </p:grpSpPr>
      <p:pic>
        <p:nvPicPr>
          <p:cNvPr id="6" name="图片 8"/>
          <p:cNvPicPr>
            <a:picLocks noChangeAspect="1" noChangeArrowheads="1"/>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10126664" y="68814"/>
            <a:ext cx="437164" cy="438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图片 9"/>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10635864" y="101424"/>
            <a:ext cx="1191132" cy="376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标题 1"/>
          <p:cNvSpPr>
            <a:spLocks noGrp="1"/>
          </p:cNvSpPr>
          <p:nvPr>
            <p:ph type="title"/>
          </p:nvPr>
        </p:nvSpPr>
        <p:spPr>
          <a:xfrm>
            <a:off x="512880" y="41006"/>
            <a:ext cx="9248958" cy="546421"/>
          </a:xfrm>
          <a:prstGeom prst="rect">
            <a:avLst/>
          </a:prstGeom>
        </p:spPr>
        <p:txBody>
          <a:bodyPr>
            <a:normAutofit/>
          </a:bodyPr>
          <a:lstStyle>
            <a:lvl1pPr marL="0" algn="l" defTabSz="914400" rtl="0" eaLnBrk="1" latinLnBrk="0" hangingPunct="1">
              <a:lnSpc>
                <a:spcPct val="100000"/>
              </a:lnSpc>
              <a:defRPr lang="zh-CN" altLang="en-US" sz="2800" b="1" kern="12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r>
              <a:rPr lang="zh-CN" altLang="en-US" noProof="1"/>
              <a:t>单击此处编辑母版标题样式</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标题幻灯片">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标题幻灯片">
    <p:spTree>
      <p:nvGrpSpPr>
        <p:cNvPr id="1" name=""/>
        <p:cNvGrpSpPr/>
        <p:nvPr/>
      </p:nvGrpSpPr>
      <p:grpSpPr>
        <a:xfrm>
          <a:off x="0" y="0"/>
          <a:ext cx="0" cy="0"/>
          <a:chOff x="0" y="0"/>
          <a:chExt cx="0" cy="0"/>
        </a:xfrm>
      </p:grpSpPr>
      <p:sp>
        <p:nvSpPr>
          <p:cNvPr id="12" name="Line 16"/>
          <p:cNvSpPr>
            <a:spLocks noChangeShapeType="1"/>
          </p:cNvSpPr>
          <p:nvPr/>
        </p:nvSpPr>
        <p:spPr bwMode="auto">
          <a:xfrm flipH="1">
            <a:off x="423284" y="1211173"/>
            <a:ext cx="10246805" cy="0"/>
          </a:xfrm>
          <a:prstGeom prst="line">
            <a:avLst/>
          </a:prstGeom>
          <a:noFill/>
          <a:ln w="19050">
            <a:solidFill>
              <a:srgbClr val="184CA0"/>
            </a:solidFill>
            <a:round/>
          </a:ln>
          <a:extLst>
            <a:ext uri="{909E8E84-426E-40DD-AFC4-6F175D3DCCD1}">
              <a14:hiddenFill xmlns:a14="http://schemas.microsoft.com/office/drawing/2010/main">
                <a:noFill/>
              </a14:hiddenFill>
            </a:ext>
          </a:extLst>
        </p:spPr>
        <p:txBody>
          <a:bodyPr lIns="108845" tIns="54422" rIns="108845" bIns="54422"/>
          <a:lstStyle/>
          <a:p>
            <a:pPr defTabSz="1088390" fontAlgn="base">
              <a:spcBef>
                <a:spcPct val="0"/>
              </a:spcBef>
              <a:spcAft>
                <a:spcPct val="0"/>
              </a:spcAft>
              <a:buFont typeface="Arial" panose="020B0604020202020204" pitchFamily="34" charset="0"/>
              <a:buNone/>
            </a:pPr>
            <a:endParaRPr lang="zh-CN" altLang="en-US">
              <a:solidFill>
                <a:prstClr val="black"/>
              </a:solidFill>
              <a:latin typeface="Arial" panose="020B0604020202020204" pitchFamily="34" charset="0"/>
            </a:endParaRPr>
          </a:p>
        </p:txBody>
      </p:sp>
      <p:sp>
        <p:nvSpPr>
          <p:cNvPr id="13" name="Line 17"/>
          <p:cNvSpPr>
            <a:spLocks noChangeShapeType="1"/>
          </p:cNvSpPr>
          <p:nvPr/>
        </p:nvSpPr>
        <p:spPr bwMode="auto">
          <a:xfrm>
            <a:off x="6450703" y="1196893"/>
            <a:ext cx="5306808" cy="0"/>
          </a:xfrm>
          <a:prstGeom prst="line">
            <a:avLst/>
          </a:prstGeom>
          <a:noFill/>
          <a:ln w="76200">
            <a:solidFill>
              <a:srgbClr val="184CA0"/>
            </a:solidFill>
            <a:round/>
          </a:ln>
          <a:extLst>
            <a:ext uri="{909E8E84-426E-40DD-AFC4-6F175D3DCCD1}">
              <a14:hiddenFill xmlns:a14="http://schemas.microsoft.com/office/drawing/2010/main">
                <a:noFill/>
              </a14:hiddenFill>
            </a:ext>
          </a:extLst>
        </p:spPr>
        <p:txBody>
          <a:bodyPr lIns="108845" tIns="54422" rIns="108845" bIns="54422"/>
          <a:lstStyle/>
          <a:p>
            <a:pPr defTabSz="1088390" fontAlgn="base">
              <a:spcBef>
                <a:spcPct val="0"/>
              </a:spcBef>
              <a:spcAft>
                <a:spcPct val="0"/>
              </a:spcAft>
              <a:buFont typeface="Arial" panose="020B0604020202020204" pitchFamily="34" charset="0"/>
              <a:buNone/>
            </a:pPr>
            <a:endParaRPr lang="zh-CN" altLang="en-US">
              <a:solidFill>
                <a:prstClr val="black"/>
              </a:solidFill>
              <a:latin typeface="Arial" panose="020B0604020202020204" pitchFamily="34" charset="0"/>
            </a:endParaRPr>
          </a:p>
        </p:txBody>
      </p:sp>
      <p:pic>
        <p:nvPicPr>
          <p:cNvPr id="14" name="Picture 2" descr="H:\12-科院图片\科学院标记\高清院徽.jpg"/>
          <p:cNvPicPr>
            <a:picLocks noChangeAspect="1" noChangeArrowheads="1"/>
          </p:cNvPicPr>
          <p:nvPr userDrawn="1"/>
        </p:nvPicPr>
        <p:blipFill>
          <a:blip r:embed="rId2" cstate="screen">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27541" t="13664" r="23869" b="42468"/>
          <a:stretch>
            <a:fillRect/>
          </a:stretch>
        </p:blipFill>
        <p:spPr bwMode="auto">
          <a:xfrm>
            <a:off x="8586803" y="312261"/>
            <a:ext cx="853668" cy="69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 descr="H:\12-科院图片\科学院标记\高清院徽.jpg"/>
          <p:cNvPicPr>
            <a:picLocks noChangeAspect="1" noChangeArrowheads="1"/>
          </p:cNvPicPr>
          <p:nvPr userDrawn="1"/>
        </p:nvPicPr>
        <p:blipFill>
          <a:blip r:embed="rId4" cstate="screen">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rcRect l="13823" t="59952" b="12341"/>
          <a:stretch>
            <a:fillRect/>
          </a:stretch>
        </p:blipFill>
        <p:spPr bwMode="auto">
          <a:xfrm>
            <a:off x="9523273" y="318921"/>
            <a:ext cx="2377192" cy="690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microsoft.com/office/2007/relationships/hdphoto" Target="../media/hdphoto1.wdp"/><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theme" Target="../theme/theme2.xml"/><Relationship Id="rId5" Type="http://schemas.microsoft.com/office/2007/relationships/hdphoto" Target="../media/hdphoto3.wdp"/><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419" y="365210"/>
            <a:ext cx="10518338" cy="132587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419" y="1826048"/>
            <a:ext cx="10518338" cy="4352346"/>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4" name="日期占位符 3"/>
          <p:cNvSpPr>
            <a:spLocks noGrp="1"/>
          </p:cNvSpPr>
          <p:nvPr>
            <p:ph type="dt" sz="half" idx="2"/>
          </p:nvPr>
        </p:nvSpPr>
        <p:spPr>
          <a:xfrm>
            <a:off x="838418" y="6357822"/>
            <a:ext cx="2743914" cy="365210"/>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7D040063-262F-4F36-8FAC-D9B40A80C213}" type="datetime1">
              <a:rPr lang="en-US" altLang="zh-CN" smtClean="0">
                <a:solidFill>
                  <a:prstClr val="black">
                    <a:tint val="75000"/>
                  </a:prstClr>
                </a:solidFill>
              </a:rPr>
              <a:t>10/28/2025</a:t>
            </a:fld>
            <a:endParaRPr lang="zh-CN" altLang="en-US">
              <a:solidFill>
                <a:prstClr val="black">
                  <a:tint val="75000"/>
                </a:prstClr>
              </a:solidFill>
            </a:endParaRPr>
          </a:p>
        </p:txBody>
      </p:sp>
      <p:sp>
        <p:nvSpPr>
          <p:cNvPr id="5" name="页脚占位符 4"/>
          <p:cNvSpPr>
            <a:spLocks noGrp="1"/>
          </p:cNvSpPr>
          <p:nvPr>
            <p:ph type="ftr" sz="quarter" idx="3"/>
          </p:nvPr>
        </p:nvSpPr>
        <p:spPr>
          <a:xfrm>
            <a:off x="4039652" y="6357822"/>
            <a:ext cx="4115872" cy="36521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2843" y="6357822"/>
            <a:ext cx="2743914" cy="365210"/>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19EC7BD-213F-4053-BDE5-8955E7ECE3E7}" type="slidenum">
              <a:rPr lang="zh-CN" altLang="en-US" smtClean="0">
                <a:solidFill>
                  <a:prstClr val="black">
                    <a:tint val="75000"/>
                  </a:prstClr>
                </a:solidFill>
              </a:rPr>
              <a:t>‹#›</a:t>
            </a:fld>
            <a:endParaRPr lang="zh-CN" altLang="en-US">
              <a:solidFill>
                <a:prstClr val="black">
                  <a:tint val="75000"/>
                </a:prstClr>
              </a:solidFill>
            </a:endParaRPr>
          </a:p>
        </p:txBody>
      </p:sp>
      <p:pic>
        <p:nvPicPr>
          <p:cNvPr id="7" name="图片 6"/>
          <p:cNvPicPr/>
          <p:nvPr userDrawn="1"/>
        </p:nvPicPr>
        <p:blipFill>
          <a:blip r:embed="rId9" cstate="screen">
            <a:extLst>
              <a:ext uri="{BEBA8EAE-BF5A-486C-A8C5-ECC9F3942E4B}">
                <a14:imgProps xmlns:a14="http://schemas.microsoft.com/office/drawing/2010/main">
                  <a14:imgLayer r:embed="rId10">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7202" y="-14399"/>
            <a:ext cx="12208767" cy="602431"/>
          </a:xfrm>
          <a:prstGeom prst="rect">
            <a:avLst/>
          </a:prstGeom>
        </p:spPr>
      </p:pic>
      <p:pic>
        <p:nvPicPr>
          <p:cNvPr id="8" name="图片 8"/>
          <p:cNvPicPr>
            <a:picLocks noChangeAspect="1" noChangeArrowheads="1"/>
          </p:cNvPicPr>
          <p:nvPr userDrawn="1"/>
        </p:nvPicPr>
        <p:blipFill>
          <a:blip r:embed="rId11" cstate="screen">
            <a:extLst>
              <a:ext uri="{28A0092B-C50C-407E-A947-70E740481C1C}">
                <a14:useLocalDpi xmlns:a14="http://schemas.microsoft.com/office/drawing/2010/main" val="0"/>
              </a:ext>
            </a:extLst>
          </a:blip>
          <a:srcRect/>
          <a:stretch>
            <a:fillRect/>
          </a:stretch>
        </p:blipFill>
        <p:spPr bwMode="auto">
          <a:xfrm>
            <a:off x="10126664" y="68814"/>
            <a:ext cx="437164" cy="438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图片 9"/>
          <p:cNvPicPr>
            <a:picLocks noChangeAspect="1" noChangeArrowheads="1"/>
          </p:cNvPicPr>
          <p:nvPr userDrawn="1"/>
        </p:nvPicPr>
        <p:blipFill>
          <a:blip r:embed="rId12" cstate="screen">
            <a:extLst>
              <a:ext uri="{28A0092B-C50C-407E-A947-70E740481C1C}">
                <a14:useLocalDpi xmlns:a14="http://schemas.microsoft.com/office/drawing/2010/main" val="0"/>
              </a:ext>
            </a:extLst>
          </a:blip>
          <a:srcRect/>
          <a:stretch>
            <a:fillRect/>
          </a:stretch>
        </p:blipFill>
        <p:spPr bwMode="auto">
          <a:xfrm>
            <a:off x="10635864" y="101424"/>
            <a:ext cx="1191132" cy="376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标题 1"/>
          <p:cNvSpPr txBox="1"/>
          <p:nvPr userDrawn="1"/>
        </p:nvSpPr>
        <p:spPr>
          <a:xfrm>
            <a:off x="512880" y="41007"/>
            <a:ext cx="9248958" cy="546421"/>
          </a:xfrm>
          <a:prstGeom prst="rect">
            <a:avLst/>
          </a:prstGeom>
        </p:spPr>
        <p:txBody>
          <a:bodyPr>
            <a:normAutofit/>
          </a:bodyPr>
          <a:lstStyle>
            <a:lvl1pPr marL="0" algn="l" defTabSz="914400" rtl="0" eaLnBrk="1" latinLnBrk="0" hangingPunct="1">
              <a:lnSpc>
                <a:spcPct val="100000"/>
              </a:lnSpc>
              <a:spcBef>
                <a:spcPct val="0"/>
              </a:spcBef>
              <a:buNone/>
              <a:defRPr lang="zh-CN" altLang="en-US" sz="2800" b="1" kern="12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endParaRPr lang="zh-CN" altLang="en-US"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80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9435" algn="l" defTabSz="914400" rtl="0" eaLnBrk="1" latinLnBrk="0" hangingPunct="1">
        <a:defRPr sz="1800" kern="1200">
          <a:solidFill>
            <a:schemeClr val="tx1"/>
          </a:solidFill>
          <a:latin typeface="+mn-lt"/>
          <a:ea typeface="+mn-ea"/>
          <a:cs typeface="+mn-cs"/>
        </a:defRPr>
      </a:lvl5pPr>
      <a:lvl6pPr marL="2286635"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Line 16"/>
          <p:cNvSpPr>
            <a:spLocks noChangeShapeType="1"/>
          </p:cNvSpPr>
          <p:nvPr userDrawn="1"/>
        </p:nvSpPr>
        <p:spPr bwMode="auto">
          <a:xfrm flipH="1">
            <a:off x="423230" y="1231900"/>
            <a:ext cx="11325600" cy="0"/>
          </a:xfrm>
          <a:prstGeom prst="line">
            <a:avLst/>
          </a:prstGeom>
          <a:noFill/>
          <a:ln w="19050">
            <a:solidFill>
              <a:srgbClr val="184CA0"/>
            </a:solidFill>
            <a:round/>
          </a:ln>
          <a:extLst>
            <a:ext uri="{909E8E84-426E-40DD-AFC4-6F175D3DCCD1}">
              <a14:hiddenFill xmlns:a14="http://schemas.microsoft.com/office/drawing/2010/main">
                <a:noFill/>
              </a14:hiddenFill>
            </a:ext>
          </a:extLst>
        </p:spPr>
        <p:txBody>
          <a:bodyPr lIns="108825" tIns="54412" rIns="108825" bIns="54412"/>
          <a:lstStyle/>
          <a:p>
            <a:pPr defTabSz="1088390" fontAlgn="base">
              <a:spcBef>
                <a:spcPct val="0"/>
              </a:spcBef>
              <a:spcAft>
                <a:spcPct val="0"/>
              </a:spcAft>
              <a:buFont typeface="Arial" panose="020B0604020202020204" pitchFamily="34" charset="0"/>
              <a:buNone/>
            </a:pPr>
            <a:endParaRPr lang="zh-CN" altLang="en-US" sz="2100">
              <a:solidFill>
                <a:prstClr val="black"/>
              </a:solidFill>
              <a:latin typeface="Arial" panose="020B0604020202020204" pitchFamily="34" charset="0"/>
            </a:endParaRPr>
          </a:p>
        </p:txBody>
      </p:sp>
      <p:sp>
        <p:nvSpPr>
          <p:cNvPr id="13" name="Line 17"/>
          <p:cNvSpPr>
            <a:spLocks noChangeShapeType="1"/>
          </p:cNvSpPr>
          <p:nvPr userDrawn="1"/>
        </p:nvSpPr>
        <p:spPr bwMode="auto">
          <a:xfrm>
            <a:off x="423229" y="1268413"/>
            <a:ext cx="5305426" cy="0"/>
          </a:xfrm>
          <a:prstGeom prst="line">
            <a:avLst/>
          </a:prstGeom>
          <a:noFill/>
          <a:ln w="76200">
            <a:solidFill>
              <a:srgbClr val="184CA0"/>
            </a:solidFill>
            <a:round/>
          </a:ln>
          <a:extLst>
            <a:ext uri="{909E8E84-426E-40DD-AFC4-6F175D3DCCD1}">
              <a14:hiddenFill xmlns:a14="http://schemas.microsoft.com/office/drawing/2010/main">
                <a:noFill/>
              </a14:hiddenFill>
            </a:ext>
          </a:extLst>
        </p:spPr>
        <p:txBody>
          <a:bodyPr lIns="108825" tIns="54412" rIns="108825" bIns="54412"/>
          <a:lstStyle/>
          <a:p>
            <a:pPr defTabSz="1088390" fontAlgn="base">
              <a:spcBef>
                <a:spcPct val="0"/>
              </a:spcBef>
              <a:spcAft>
                <a:spcPct val="0"/>
              </a:spcAft>
              <a:buFont typeface="Arial" panose="020B0604020202020204" pitchFamily="34" charset="0"/>
              <a:buNone/>
            </a:pPr>
            <a:endParaRPr lang="zh-CN" altLang="en-US" sz="2100">
              <a:solidFill>
                <a:prstClr val="black"/>
              </a:solidFill>
              <a:latin typeface="Arial" panose="020B0604020202020204" pitchFamily="34" charset="0"/>
            </a:endParaRPr>
          </a:p>
        </p:txBody>
      </p:sp>
      <p:pic>
        <p:nvPicPr>
          <p:cNvPr id="14" name="Picture 2" descr="H:\12-科院图片\科学院标记\高清院徽.jpg"/>
          <p:cNvPicPr>
            <a:picLocks noChangeAspect="1" noChangeArrowheads="1"/>
          </p:cNvPicPr>
          <p:nvPr userDrawn="1"/>
        </p:nvPicPr>
        <p:blipFill>
          <a:blip r:embed="rId2" cstate="screen">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27541" t="13664" r="23869" b="42468"/>
          <a:stretch>
            <a:fillRect/>
          </a:stretch>
        </p:blipFill>
        <p:spPr bwMode="auto">
          <a:xfrm>
            <a:off x="406627" y="312203"/>
            <a:ext cx="853446" cy="694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 descr="H:\12-科院图片\科学院标记\高清院徽.jpg"/>
          <p:cNvPicPr>
            <a:picLocks noChangeAspect="1" noChangeArrowheads="1"/>
          </p:cNvPicPr>
          <p:nvPr userDrawn="1"/>
        </p:nvPicPr>
        <p:blipFill>
          <a:blip r:embed="rId4" cstate="screen">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rcRect l="13823" t="59952" b="12341"/>
          <a:stretch>
            <a:fillRect/>
          </a:stretch>
        </p:blipFill>
        <p:spPr bwMode="auto">
          <a:xfrm>
            <a:off x="1342853" y="318862"/>
            <a:ext cx="2376573" cy="690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80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9435" algn="l" defTabSz="914400" rtl="0" eaLnBrk="1" latinLnBrk="0" hangingPunct="1">
        <a:defRPr sz="1800" kern="1200">
          <a:solidFill>
            <a:schemeClr val="tx1"/>
          </a:solidFill>
          <a:latin typeface="+mn-lt"/>
          <a:ea typeface="+mn-ea"/>
          <a:cs typeface="+mn-cs"/>
        </a:defRPr>
      </a:lvl5pPr>
      <a:lvl6pPr marL="2286635"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8" r:id="rId1"/>
  </p:sldLayoutIdLst>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8pPr>
      <a:lvl9pPr marL="1828165"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599565"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8.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tags" Target="../tags/tag15.xml"/><Relationship Id="rId3" Type="http://schemas.openxmlformats.org/officeDocument/2006/relationships/tags" Target="../tags/tag5.xml"/><Relationship Id="rId7" Type="http://schemas.openxmlformats.org/officeDocument/2006/relationships/tags" Target="../tags/tag9.xml"/><Relationship Id="rId12" Type="http://schemas.openxmlformats.org/officeDocument/2006/relationships/tags" Target="../tags/tag14.xml"/><Relationship Id="rId2" Type="http://schemas.openxmlformats.org/officeDocument/2006/relationships/tags" Target="../tags/tag4.xml"/><Relationship Id="rId16" Type="http://schemas.openxmlformats.org/officeDocument/2006/relationships/image" Target="../media/image7.png"/><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5" Type="http://schemas.openxmlformats.org/officeDocument/2006/relationships/tags" Target="../tags/tag7.xml"/><Relationship Id="rId15" Type="http://schemas.openxmlformats.org/officeDocument/2006/relationships/slideLayout" Target="../slideLayouts/slideLayout2.xml"/><Relationship Id="rId10" Type="http://schemas.openxmlformats.org/officeDocument/2006/relationships/tags" Target="../tags/tag12.xml"/><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tags" Target="../tags/tag1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10919" y="5779323"/>
            <a:ext cx="12165401" cy="535915"/>
          </a:xfrm>
          <a:prstGeom prst="rect">
            <a:avLst/>
          </a:prstGeom>
          <a:noFill/>
          <a:ln>
            <a:noFill/>
          </a:ln>
        </p:spPr>
        <p:txBody>
          <a:bodyPr/>
          <a:lstStyle/>
          <a:p>
            <a:pPr algn="ctr" defTabSz="914400" fontAlgn="base">
              <a:lnSpc>
                <a:spcPts val="2800"/>
              </a:lnSpc>
              <a:spcAft>
                <a:spcPct val="0"/>
              </a:spcAft>
              <a:buClr>
                <a:srgbClr val="BFBFBF"/>
              </a:buClr>
              <a:buSzPct val="60000"/>
              <a:defRPr/>
            </a:pPr>
            <a:r>
              <a:rPr lang="zh-CN" altLang="en-US" sz="2000" b="1"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rPr>
              <a:t>202</a:t>
            </a:r>
            <a:r>
              <a:rPr lang="en-US" altLang="zh-CN" sz="2000" b="1"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rPr>
              <a:t>5</a:t>
            </a:r>
            <a:r>
              <a:rPr lang="zh-CN" altLang="en-US" sz="2000" b="1"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rPr>
              <a:t>年</a:t>
            </a:r>
            <a:r>
              <a:rPr lang="en-US" altLang="zh-CN" sz="2000" b="1"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rPr>
              <a:t>X</a:t>
            </a:r>
            <a:r>
              <a:rPr lang="zh-CN" altLang="en-US" sz="2000" b="1"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rPr>
              <a:t>月</a:t>
            </a:r>
            <a:r>
              <a:rPr lang="en-US" altLang="zh-CN" sz="2000" b="1"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rPr>
              <a:t>X</a:t>
            </a:r>
            <a:r>
              <a:rPr lang="zh-CN" altLang="en-US" sz="2000" b="1"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rPr>
              <a:t>日</a:t>
            </a:r>
          </a:p>
        </p:txBody>
      </p:sp>
      <p:sp>
        <p:nvSpPr>
          <p:cNvPr id="10" name="文本框 9"/>
          <p:cNvSpPr txBox="1"/>
          <p:nvPr/>
        </p:nvSpPr>
        <p:spPr>
          <a:xfrm>
            <a:off x="459" y="2509350"/>
            <a:ext cx="12194258" cy="645160"/>
          </a:xfrm>
          <a:prstGeom prst="rect">
            <a:avLst/>
          </a:prstGeom>
          <a:noFill/>
        </p:spPr>
        <p:txBody>
          <a:bodyPr wrap="square">
            <a:spAutoFit/>
          </a:bodyPr>
          <a:lstStyle/>
          <a:p>
            <a:pPr algn="ctr" defTabSz="914400" fontAlgn="base">
              <a:spcBef>
                <a:spcPts val="600"/>
              </a:spcBef>
              <a:tabLst>
                <a:tab pos="7622540" algn="l"/>
              </a:tabLst>
              <a:defRPr/>
            </a:pPr>
            <a:r>
              <a:rPr lang="zh-CN" altLang="en-US" sz="3600" b="1" kern="0"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sym typeface="+mn-ea"/>
              </a:rPr>
              <a:t>子课题：</a:t>
            </a:r>
            <a:r>
              <a:rPr lang="en-US" altLang="zh-CN" sz="3600" b="1" kern="0" spc="100" dirty="0">
                <a:solidFill>
                  <a:srgbClr val="002060"/>
                </a:solidFill>
                <a:latin typeface="Times New Roman" panose="02020603050405020304" pitchFamily="18" charset="0"/>
                <a:ea typeface="微软雅黑" panose="020B0503020204020204" pitchFamily="34" charset="-122"/>
                <a:cs typeface="Times New Roman" panose="02020603050405020304" pitchFamily="18" charset="0"/>
                <a:sym typeface="+mn-ea"/>
              </a:rPr>
              <a:t>xxx</a:t>
            </a:r>
          </a:p>
        </p:txBody>
      </p:sp>
      <p:sp>
        <p:nvSpPr>
          <p:cNvPr id="3" name="Rectangle 4"/>
          <p:cNvSpPr>
            <a:spLocks noChangeArrowheads="1"/>
          </p:cNvSpPr>
          <p:nvPr/>
        </p:nvSpPr>
        <p:spPr bwMode="auto">
          <a:xfrm>
            <a:off x="3515531" y="3480430"/>
            <a:ext cx="7499538" cy="1650289"/>
          </a:xfrm>
          <a:prstGeom prst="rect">
            <a:avLst/>
          </a:prstGeom>
          <a:noFill/>
          <a:ln>
            <a:noFill/>
          </a:ln>
        </p:spPr>
        <p:txBody>
          <a:bodyPr/>
          <a:lstStyle/>
          <a:p>
            <a:pPr defTabSz="914400" fontAlgn="base">
              <a:lnSpc>
                <a:spcPct val="130000"/>
              </a:lnSpc>
              <a:spcAft>
                <a:spcPct val="0"/>
              </a:spcAft>
              <a:buClr>
                <a:srgbClr val="BFBFBF"/>
              </a:buClr>
              <a:buSzPct val="60000"/>
              <a:defRPr/>
            </a:pPr>
            <a:r>
              <a:rPr lang="zh-CN" altLang="en-US"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rPr>
              <a:t>申</a:t>
            </a:r>
            <a:r>
              <a:rPr lang="en-US" altLang="zh-CN"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rPr>
              <a:t>   </a:t>
            </a:r>
            <a:r>
              <a:rPr lang="zh-CN" altLang="en-US"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rPr>
              <a:t>请</a:t>
            </a:r>
            <a:r>
              <a:rPr lang="en-US" altLang="zh-CN"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rPr>
              <a:t>   </a:t>
            </a:r>
            <a:r>
              <a:rPr lang="zh-CN" altLang="en-US"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rPr>
              <a:t>人：</a:t>
            </a:r>
            <a:endParaRPr lang="en-US" altLang="zh-CN" sz="2400" b="1" spc="10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endParaRPr>
          </a:p>
          <a:p>
            <a:pPr defTabSz="914400" fontAlgn="base">
              <a:lnSpc>
                <a:spcPct val="130000"/>
              </a:lnSpc>
              <a:spcAft>
                <a:spcPct val="0"/>
              </a:spcAft>
              <a:buClr>
                <a:srgbClr val="BFBFBF"/>
              </a:buClr>
              <a:buSzPct val="60000"/>
              <a:defRPr/>
            </a:pPr>
            <a:r>
              <a:rPr lang="zh-CN" altLang="en-US" sz="2400" b="1" spc="7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依</a:t>
            </a:r>
            <a:r>
              <a:rPr lang="en-US" altLang="zh-CN" sz="2400" b="1" spc="7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 </a:t>
            </a:r>
            <a:r>
              <a:rPr lang="zh-CN" altLang="en-US" sz="2400" b="1" spc="7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托</a:t>
            </a:r>
            <a:r>
              <a:rPr lang="en-US" altLang="zh-CN" sz="2400" b="1" spc="7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 </a:t>
            </a:r>
            <a:r>
              <a:rPr lang="zh-CN" altLang="en-US" sz="2400" b="1" spc="7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单</a:t>
            </a:r>
            <a:r>
              <a:rPr lang="en-US" altLang="zh-CN" sz="2400" b="1" spc="7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 </a:t>
            </a:r>
            <a:r>
              <a:rPr lang="zh-CN" altLang="en-US" sz="2400" b="1" spc="7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位</a:t>
            </a:r>
            <a:r>
              <a:rPr lang="zh-CN" altLang="en-US" sz="2400" b="1" spc="10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a:t>
            </a:r>
            <a:endParaRPr lang="en-US" altLang="zh-CN" sz="2400" b="1" spc="10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endParaRPr>
          </a:p>
          <a:p>
            <a:pPr defTabSz="914400" fontAlgn="base">
              <a:lnSpc>
                <a:spcPct val="130000"/>
              </a:lnSpc>
              <a:spcAft>
                <a:spcPct val="0"/>
              </a:spcAft>
              <a:buClr>
                <a:srgbClr val="BFBFBF"/>
              </a:buClr>
              <a:buSzPct val="60000"/>
              <a:defRPr/>
            </a:pPr>
            <a:r>
              <a:rPr lang="zh-CN" altLang="en-US"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实</a:t>
            </a:r>
            <a:r>
              <a:rPr lang="en-US" altLang="zh-CN"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 </a:t>
            </a:r>
            <a:r>
              <a:rPr lang="zh-CN" altLang="en-US"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施</a:t>
            </a:r>
            <a:r>
              <a:rPr lang="en-US" altLang="zh-CN"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 </a:t>
            </a:r>
            <a:r>
              <a:rPr lang="zh-CN" altLang="en-US"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周</a:t>
            </a:r>
            <a:r>
              <a:rPr lang="en-US" altLang="zh-CN"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 </a:t>
            </a:r>
            <a:r>
              <a:rPr lang="zh-CN" altLang="en-US" sz="2400" b="1" spc="12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期：</a:t>
            </a:r>
            <a:r>
              <a:rPr lang="en-US" altLang="zh-CN" sz="2400" b="1" spc="10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rPr>
              <a:t>  </a:t>
            </a:r>
            <a:endParaRPr lang="zh-CN" altLang="en-US" sz="2400" b="1" spc="100" dirty="0">
              <a:solidFill>
                <a:srgbClr val="0052CE">
                  <a:lumMod val="50000"/>
                </a:srgbClr>
              </a:solidFill>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Tree>
    <p:custDataLst>
      <p:tags r:id="rId1"/>
    </p:custData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64939" y="602318"/>
            <a:ext cx="10550952" cy="523220"/>
          </a:xfrm>
          <a:prstGeom prst="rect">
            <a:avLst/>
          </a:prstGeom>
        </p:spPr>
        <p:txBody>
          <a:bodyPr vert="horz" lIns="91440" tIns="45720" rIns="91440" bIns="45720" rtlCol="0">
            <a:noAutofit/>
          </a:bodyPr>
          <a:lstStyle/>
          <a:p>
            <a:pPr>
              <a:lnSpc>
                <a:spcPts val="3500"/>
              </a:lnSpc>
              <a:spcBef>
                <a:spcPts val="1000"/>
              </a:spcBef>
            </a:pPr>
            <a:endParaRPr lang="zh-CN" altLang="en-US" sz="2800" b="1" spc="100" dirty="0">
              <a:solidFill>
                <a:srgbClr val="004E9C"/>
              </a:solidFill>
              <a:latin typeface="微软雅黑" panose="020B0503020204020204" pitchFamily="34" charset="-122"/>
              <a:ea typeface="微软雅黑" panose="020B0503020204020204" pitchFamily="34" charset="-122"/>
              <a:sym typeface="+mn-ea"/>
            </a:endParaRPr>
          </a:p>
        </p:txBody>
      </p:sp>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研究方案</a:t>
            </a:r>
          </a:p>
        </p:txBody>
      </p:sp>
      <p:sp>
        <p:nvSpPr>
          <p:cNvPr id="59" name="文本框 58"/>
          <p:cNvSpPr txBox="1"/>
          <p:nvPr/>
        </p:nvSpPr>
        <p:spPr>
          <a:xfrm>
            <a:off x="144000" y="621482"/>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2"/>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研究内容</a:t>
            </a:r>
          </a:p>
        </p:txBody>
      </p:sp>
      <p:sp>
        <p:nvSpPr>
          <p:cNvPr id="5" name="文本框 4"/>
          <p:cNvSpPr txBox="1"/>
          <p:nvPr/>
        </p:nvSpPr>
        <p:spPr>
          <a:xfrm>
            <a:off x="484505" y="1358900"/>
            <a:ext cx="11304270" cy="922020"/>
          </a:xfrm>
          <a:prstGeom prst="rect">
            <a:avLst/>
          </a:prstGeom>
          <a:noFill/>
        </p:spPr>
        <p:txBody>
          <a:bodyPr wrap="square">
            <a:spAutoFit/>
          </a:bodyPr>
          <a:lstStyle/>
          <a:p>
            <a:pPr>
              <a:lnSpc>
                <a:spcPct val="150000"/>
              </a:lnSpc>
            </a:pPr>
            <a:r>
              <a:rPr lang="zh-CN" altLang="en-US" sz="1800"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rPr>
              <a:t>阐明拟解决的关键科学问题、关键技术问题，国内外研究现状，拟开展的主要研究内容和达到的关键技术指标。</a:t>
            </a:r>
            <a:endParaRPr lang="zh-CN" altLang="en-US" sz="1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algn="l">
              <a:lnSpc>
                <a:spcPct val="150000"/>
              </a:lnSpc>
              <a:buNone/>
            </a:pPr>
            <a:endParaRPr lang="zh-CN" altLang="en-US" sz="1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64939" y="602318"/>
            <a:ext cx="10550952" cy="523220"/>
          </a:xfrm>
          <a:prstGeom prst="rect">
            <a:avLst/>
          </a:prstGeom>
        </p:spPr>
        <p:txBody>
          <a:bodyPr vert="horz" lIns="91440" tIns="45720" rIns="91440" bIns="45720" rtlCol="0">
            <a:noAutofit/>
          </a:bodyPr>
          <a:lstStyle/>
          <a:p>
            <a:pPr>
              <a:lnSpc>
                <a:spcPts val="3500"/>
              </a:lnSpc>
              <a:spcBef>
                <a:spcPts val="1000"/>
              </a:spcBef>
            </a:pPr>
            <a:endParaRPr lang="zh-CN" altLang="en-US" sz="2800" b="1" spc="100" dirty="0">
              <a:solidFill>
                <a:srgbClr val="004E9C"/>
              </a:solidFill>
              <a:latin typeface="微软雅黑" panose="020B0503020204020204" pitchFamily="34" charset="-122"/>
              <a:ea typeface="微软雅黑" panose="020B0503020204020204" pitchFamily="34" charset="-122"/>
              <a:sym typeface="+mn-ea"/>
            </a:endParaRPr>
          </a:p>
        </p:txBody>
      </p:sp>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研究方案</a:t>
            </a:r>
          </a:p>
        </p:txBody>
      </p:sp>
      <p:sp>
        <p:nvSpPr>
          <p:cNvPr id="59" name="文本框 58"/>
          <p:cNvSpPr txBox="1"/>
          <p:nvPr/>
        </p:nvSpPr>
        <p:spPr>
          <a:xfrm>
            <a:off x="144000" y="621482"/>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2"/>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技术路线</a:t>
            </a:r>
          </a:p>
        </p:txBody>
      </p:sp>
      <p:sp>
        <p:nvSpPr>
          <p:cNvPr id="2" name="文本框 1"/>
          <p:cNvSpPr txBox="1"/>
          <p:nvPr/>
        </p:nvSpPr>
        <p:spPr>
          <a:xfrm>
            <a:off x="525780" y="1444625"/>
            <a:ext cx="11140440" cy="1060450"/>
          </a:xfrm>
          <a:prstGeom prst="rect">
            <a:avLst/>
          </a:prstGeom>
          <a:noFill/>
        </p:spPr>
        <p:txBody>
          <a:bodyPr wrap="square" rtlCol="0" anchor="t">
            <a:spAutoFit/>
          </a:bodyPr>
          <a:lstStyle/>
          <a:p>
            <a:pPr algn="l">
              <a:lnSpc>
                <a:spcPct val="150000"/>
              </a:lnSpc>
              <a:buNone/>
            </a:pPr>
            <a:r>
              <a:rPr lang="zh-CN" altLang="en-US"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针对主要研究内容和达到的关键技术指标，对子课题拟采用的原理、机理、方法、算法、模型、手段、路线等进行详细阐述。</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64939" y="602318"/>
            <a:ext cx="10550952" cy="523220"/>
          </a:xfrm>
          <a:prstGeom prst="rect">
            <a:avLst/>
          </a:prstGeom>
        </p:spPr>
        <p:txBody>
          <a:bodyPr vert="horz" lIns="91440" tIns="45720" rIns="91440" bIns="45720" rtlCol="0">
            <a:noAutofit/>
          </a:bodyPr>
          <a:lstStyle/>
          <a:p>
            <a:pPr>
              <a:lnSpc>
                <a:spcPts val="3500"/>
              </a:lnSpc>
              <a:spcBef>
                <a:spcPts val="1000"/>
              </a:spcBef>
            </a:pPr>
            <a:endParaRPr lang="zh-CN" altLang="en-US" sz="2800" b="1" spc="100" dirty="0">
              <a:solidFill>
                <a:srgbClr val="004E9C"/>
              </a:solidFill>
              <a:latin typeface="微软雅黑" panose="020B0503020204020204" pitchFamily="34" charset="-122"/>
              <a:ea typeface="微软雅黑" panose="020B0503020204020204" pitchFamily="34" charset="-122"/>
              <a:sym typeface="+mn-ea"/>
            </a:endParaRPr>
          </a:p>
        </p:txBody>
      </p:sp>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研究方案</a:t>
            </a:r>
          </a:p>
        </p:txBody>
      </p:sp>
      <p:sp>
        <p:nvSpPr>
          <p:cNvPr id="59" name="文本框 58"/>
          <p:cNvSpPr txBox="1"/>
          <p:nvPr/>
        </p:nvSpPr>
        <p:spPr>
          <a:xfrm>
            <a:off x="144000" y="621482"/>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2"/>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任务分解及考核指标</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en-US" altLang="zh-CN"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XXX</a:t>
            </a:r>
          </a:p>
        </p:txBody>
      </p:sp>
      <p:sp>
        <p:nvSpPr>
          <p:cNvPr id="2" name="AutoShape 7"/>
          <p:cNvSpPr>
            <a:spLocks noChangeArrowheads="1"/>
          </p:cNvSpPr>
          <p:nvPr/>
        </p:nvSpPr>
        <p:spPr bwMode="auto">
          <a:xfrm>
            <a:off x="2360056" y="1701602"/>
            <a:ext cx="835853" cy="3236709"/>
          </a:xfrm>
          <a:prstGeom prst="roundRect">
            <a:avLst/>
          </a:prstGeom>
          <a:noFill/>
          <a:ln>
            <a:noFill/>
          </a:ln>
        </p:spPr>
        <p:txBody>
          <a:bodyPr anchor="ctr"/>
          <a:lstStyle/>
          <a:p>
            <a:pPr marL="0" lvl="1" algn="ctr">
              <a:spcBef>
                <a:spcPts val="600"/>
              </a:spcBef>
              <a:spcAft>
                <a:spcPts val="600"/>
              </a:spcAft>
              <a:defRPr/>
            </a:pPr>
            <a:r>
              <a:rPr sz="4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汇报提纲</a:t>
            </a:r>
          </a:p>
        </p:txBody>
      </p:sp>
      <p:sp>
        <p:nvSpPr>
          <p:cNvPr id="5" name="Content Placeholder 3"/>
          <p:cNvSpPr txBox="1"/>
          <p:nvPr/>
        </p:nvSpPr>
        <p:spPr>
          <a:xfrm>
            <a:off x="5305558" y="1195705"/>
            <a:ext cx="4896485" cy="4720590"/>
          </a:xfrm>
          <a:custGeom>
            <a:avLst/>
            <a:gdLst>
              <a:gd name="connsiteX0" fmla="*/ 0 w 10857753"/>
              <a:gd name="connsiteY0" fmla="*/ 0 h 5136439"/>
              <a:gd name="connsiteX1" fmla="*/ 10857753 w 10857753"/>
              <a:gd name="connsiteY1" fmla="*/ 0 h 5136439"/>
              <a:gd name="connsiteX2" fmla="*/ 10857753 w 10857753"/>
              <a:gd name="connsiteY2" fmla="*/ 5136439 h 5136439"/>
              <a:gd name="connsiteX3" fmla="*/ 0 w 10857753"/>
              <a:gd name="connsiteY3" fmla="*/ 5136439 h 5136439"/>
              <a:gd name="connsiteX4" fmla="*/ 0 w 10857753"/>
              <a:gd name="connsiteY4" fmla="*/ 0 h 5136439"/>
              <a:gd name="connsiteX0-1" fmla="*/ 0 w 10857753"/>
              <a:gd name="connsiteY0-2" fmla="*/ 0 h 5136439"/>
              <a:gd name="connsiteX1-3" fmla="*/ 10857753 w 10857753"/>
              <a:gd name="connsiteY1-4" fmla="*/ 0 h 5136439"/>
              <a:gd name="connsiteX2-5" fmla="*/ 10855126 w 10857753"/>
              <a:gd name="connsiteY2-6" fmla="*/ 4956679 h 5136439"/>
              <a:gd name="connsiteX3-7" fmla="*/ 10857753 w 10857753"/>
              <a:gd name="connsiteY3-8" fmla="*/ 5136439 h 5136439"/>
              <a:gd name="connsiteX4-9" fmla="*/ 0 w 10857753"/>
              <a:gd name="connsiteY4-10" fmla="*/ 5136439 h 5136439"/>
              <a:gd name="connsiteX5" fmla="*/ 0 w 10857753"/>
              <a:gd name="connsiteY5" fmla="*/ 0 h 5136439"/>
              <a:gd name="connsiteX0-11" fmla="*/ 0 w 10857753"/>
              <a:gd name="connsiteY0-12" fmla="*/ 0 h 5142745"/>
              <a:gd name="connsiteX1-13" fmla="*/ 10857753 w 10857753"/>
              <a:gd name="connsiteY1-14" fmla="*/ 0 h 5142745"/>
              <a:gd name="connsiteX2-15" fmla="*/ 10855126 w 10857753"/>
              <a:gd name="connsiteY2-16" fmla="*/ 4956679 h 5142745"/>
              <a:gd name="connsiteX3-17" fmla="*/ 10687486 w 10857753"/>
              <a:gd name="connsiteY3-18" fmla="*/ 5142745 h 5142745"/>
              <a:gd name="connsiteX4-19" fmla="*/ 0 w 10857753"/>
              <a:gd name="connsiteY4-20" fmla="*/ 5136439 h 5142745"/>
              <a:gd name="connsiteX5-21" fmla="*/ 0 w 10857753"/>
              <a:gd name="connsiteY5-22" fmla="*/ 0 h 5142745"/>
              <a:gd name="connsiteX0-23" fmla="*/ 0 w 10857753"/>
              <a:gd name="connsiteY0-24" fmla="*/ 0 h 5142745"/>
              <a:gd name="connsiteX1-25" fmla="*/ 10857753 w 10857753"/>
              <a:gd name="connsiteY1-26" fmla="*/ 0 h 5142745"/>
              <a:gd name="connsiteX2-27" fmla="*/ 10855126 w 10857753"/>
              <a:gd name="connsiteY2-28" fmla="*/ 4956679 h 5142745"/>
              <a:gd name="connsiteX3-29" fmla="*/ 10687486 w 10857753"/>
              <a:gd name="connsiteY3-30" fmla="*/ 5142745 h 5142745"/>
              <a:gd name="connsiteX4-31" fmla="*/ 0 w 10857753"/>
              <a:gd name="connsiteY4-32" fmla="*/ 5136439 h 5142745"/>
              <a:gd name="connsiteX5-33" fmla="*/ 0 w 10857753"/>
              <a:gd name="connsiteY5-34" fmla="*/ 0 h 5142745"/>
              <a:gd name="connsiteX0-35" fmla="*/ 0 w 10857753"/>
              <a:gd name="connsiteY0-36" fmla="*/ 0 h 5142747"/>
              <a:gd name="connsiteX1-37" fmla="*/ 10857753 w 10857753"/>
              <a:gd name="connsiteY1-38" fmla="*/ 0 h 5142747"/>
              <a:gd name="connsiteX2-39" fmla="*/ 10855126 w 10857753"/>
              <a:gd name="connsiteY2-40" fmla="*/ 4956679 h 5142747"/>
              <a:gd name="connsiteX3-41" fmla="*/ 10687486 w 10857753"/>
              <a:gd name="connsiteY3-42" fmla="*/ 5142745 h 5142747"/>
              <a:gd name="connsiteX4-43" fmla="*/ 0 w 10857753"/>
              <a:gd name="connsiteY4-44" fmla="*/ 5136439 h 5142747"/>
              <a:gd name="connsiteX5-45" fmla="*/ 0 w 10857753"/>
              <a:gd name="connsiteY5-46" fmla="*/ 0 h 5142747"/>
              <a:gd name="connsiteX0-47" fmla="*/ 0 w 10857753"/>
              <a:gd name="connsiteY0-48" fmla="*/ 0 h 5142903"/>
              <a:gd name="connsiteX1-49" fmla="*/ 10857753 w 10857753"/>
              <a:gd name="connsiteY1-50" fmla="*/ 0 h 5142903"/>
              <a:gd name="connsiteX2-51" fmla="*/ 10855126 w 10857753"/>
              <a:gd name="connsiteY2-52" fmla="*/ 4956679 h 5142903"/>
              <a:gd name="connsiteX3-53" fmla="*/ 10687486 w 10857753"/>
              <a:gd name="connsiteY3-54" fmla="*/ 5142745 h 5142903"/>
              <a:gd name="connsiteX4-55" fmla="*/ 0 w 10857753"/>
              <a:gd name="connsiteY4-56" fmla="*/ 5136439 h 5142903"/>
              <a:gd name="connsiteX5-57" fmla="*/ 0 w 10857753"/>
              <a:gd name="connsiteY5-58" fmla="*/ 0 h 5142903"/>
              <a:gd name="connsiteX0-59" fmla="*/ 0 w 10857753"/>
              <a:gd name="connsiteY0-60" fmla="*/ 0 h 5142823"/>
              <a:gd name="connsiteX1-61" fmla="*/ 10857753 w 10857753"/>
              <a:gd name="connsiteY1-62" fmla="*/ 0 h 5142823"/>
              <a:gd name="connsiteX2-63" fmla="*/ 10855126 w 10857753"/>
              <a:gd name="connsiteY2-64" fmla="*/ 4956679 h 5142823"/>
              <a:gd name="connsiteX3-65" fmla="*/ 10687486 w 10857753"/>
              <a:gd name="connsiteY3-66" fmla="*/ 5142745 h 5142823"/>
              <a:gd name="connsiteX4-67" fmla="*/ 0 w 10857753"/>
              <a:gd name="connsiteY4-68" fmla="*/ 5136439 h 5142823"/>
              <a:gd name="connsiteX5-69" fmla="*/ 0 w 10857753"/>
              <a:gd name="connsiteY5-70" fmla="*/ 0 h 5142823"/>
              <a:gd name="connsiteX0-71" fmla="*/ 0 w 10857753"/>
              <a:gd name="connsiteY0-72" fmla="*/ 0 h 5142926"/>
              <a:gd name="connsiteX1-73" fmla="*/ 10857753 w 10857753"/>
              <a:gd name="connsiteY1-74" fmla="*/ 0 h 5142926"/>
              <a:gd name="connsiteX2-75" fmla="*/ 10855126 w 10857753"/>
              <a:gd name="connsiteY2-76" fmla="*/ 4956679 h 5142926"/>
              <a:gd name="connsiteX3-77" fmla="*/ 10687486 w 10857753"/>
              <a:gd name="connsiteY3-78" fmla="*/ 5142745 h 5142926"/>
              <a:gd name="connsiteX4-79" fmla="*/ 0 w 10857753"/>
              <a:gd name="connsiteY4-80" fmla="*/ 5136439 h 5142926"/>
              <a:gd name="connsiteX5-81" fmla="*/ 0 w 10857753"/>
              <a:gd name="connsiteY5-82" fmla="*/ 0 h 5142926"/>
              <a:gd name="connsiteX0-83" fmla="*/ 0 w 10857753"/>
              <a:gd name="connsiteY0-84" fmla="*/ 0 h 5142954"/>
              <a:gd name="connsiteX1-85" fmla="*/ 10857753 w 10857753"/>
              <a:gd name="connsiteY1-86" fmla="*/ 0 h 5142954"/>
              <a:gd name="connsiteX2-87" fmla="*/ 10855126 w 10857753"/>
              <a:gd name="connsiteY2-88" fmla="*/ 4963817 h 5142954"/>
              <a:gd name="connsiteX3-89" fmla="*/ 10687486 w 10857753"/>
              <a:gd name="connsiteY3-90" fmla="*/ 5142745 h 5142954"/>
              <a:gd name="connsiteX4-91" fmla="*/ 0 w 10857753"/>
              <a:gd name="connsiteY4-92" fmla="*/ 5136439 h 5142954"/>
              <a:gd name="connsiteX5-93" fmla="*/ 0 w 10857753"/>
              <a:gd name="connsiteY5-94" fmla="*/ 0 h 5142954"/>
              <a:gd name="connsiteX0-95" fmla="*/ 0 w 10857753"/>
              <a:gd name="connsiteY0-96" fmla="*/ 0 h 5142954"/>
              <a:gd name="connsiteX1-97" fmla="*/ 10857753 w 10857753"/>
              <a:gd name="connsiteY1-98" fmla="*/ 0 h 5142954"/>
              <a:gd name="connsiteX2-99" fmla="*/ 10855126 w 10857753"/>
              <a:gd name="connsiteY2-100" fmla="*/ 4963817 h 5142954"/>
              <a:gd name="connsiteX3-101" fmla="*/ 10687486 w 10857753"/>
              <a:gd name="connsiteY3-102" fmla="*/ 5142745 h 5142954"/>
              <a:gd name="connsiteX4-103" fmla="*/ 0 w 10857753"/>
              <a:gd name="connsiteY4-104" fmla="*/ 5136439 h 5142954"/>
              <a:gd name="connsiteX5-105" fmla="*/ 0 w 10857753"/>
              <a:gd name="connsiteY5-106" fmla="*/ 0 h 5142954"/>
              <a:gd name="connsiteX0-107" fmla="*/ 0 w 10857753"/>
              <a:gd name="connsiteY0-108" fmla="*/ 0 h 5143138"/>
              <a:gd name="connsiteX1-109" fmla="*/ 10857753 w 10857753"/>
              <a:gd name="connsiteY1-110" fmla="*/ 0 h 5143138"/>
              <a:gd name="connsiteX2-111" fmla="*/ 10855126 w 10857753"/>
              <a:gd name="connsiteY2-112" fmla="*/ 4963817 h 5143138"/>
              <a:gd name="connsiteX3-113" fmla="*/ 10687486 w 10857753"/>
              <a:gd name="connsiteY3-114" fmla="*/ 5142745 h 5143138"/>
              <a:gd name="connsiteX4-115" fmla="*/ 0 w 10857753"/>
              <a:gd name="connsiteY4-116" fmla="*/ 5136439 h 5143138"/>
              <a:gd name="connsiteX5-117" fmla="*/ 0 w 10857753"/>
              <a:gd name="connsiteY5-118" fmla="*/ 0 h 51431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857753" h="5143138">
                <a:moveTo>
                  <a:pt x="0" y="0"/>
                </a:moveTo>
                <a:lnTo>
                  <a:pt x="10857753" y="0"/>
                </a:lnTo>
                <a:cubicBezTo>
                  <a:pt x="10856877" y="1652226"/>
                  <a:pt x="10856002" y="4910484"/>
                  <a:pt x="10855126" y="4963817"/>
                </a:cubicBezTo>
                <a:cubicBezTo>
                  <a:pt x="10840364" y="5128486"/>
                  <a:pt x="10747038" y="5146323"/>
                  <a:pt x="10687486" y="5142745"/>
                </a:cubicBezTo>
                <a:lnTo>
                  <a:pt x="0" y="5136439"/>
                </a:lnTo>
                <a:lnTo>
                  <a:pt x="0" y="0"/>
                </a:lnTo>
                <a:close/>
              </a:path>
            </a:pathLst>
          </a:custGeom>
          <a:noFill/>
          <a:ln w="19050" cap="flat" cmpd="sng" algn="ctr">
            <a:noFill/>
            <a:prstDash val="solid"/>
            <a:miter lim="800000"/>
            <a:headEnd type="oval"/>
            <a:tailEnd type="oval"/>
          </a:ln>
          <a:effectLst/>
        </p:spPr>
        <p:txBody>
          <a:bodyPr/>
          <a:lstStyle>
            <a:lvl1pPr marL="313055" indent="-313055" algn="l" defTabSz="914400" rtl="0" eaLnBrk="1" latinLnBrk="0" hangingPunct="1">
              <a:lnSpc>
                <a:spcPct val="140000"/>
              </a:lnSpc>
              <a:spcBef>
                <a:spcPts val="1000"/>
              </a:spcBef>
              <a:buSzPct val="100000"/>
              <a:buFont typeface="Wingdings" panose="05000000000000000000" pitchFamily="2" charset="2"/>
              <a:buChar char=""/>
              <a:defRPr lang="zh-CN" altLang="en-US" sz="2800" b="1" kern="1200">
                <a:solidFill>
                  <a:schemeClr val="tx1"/>
                </a:solidFill>
                <a:latin typeface="Times New Roman" panose="02020603050405020304" pitchFamily="18" charset="0"/>
                <a:ea typeface="微软雅黑" panose="020B0503020204020204" pitchFamily="34" charset="-122"/>
                <a:cs typeface="Times New Roman" panose="02020603050405020304" pitchFamily="18" charset="0"/>
              </a:defRPr>
            </a:lvl1pPr>
            <a:lvl2pPr marL="593725" indent="-281305" algn="l" defTabSz="914400" rtl="0" eaLnBrk="1" latinLnBrk="0" hangingPunct="1">
              <a:lnSpc>
                <a:spcPct val="140000"/>
              </a:lnSpc>
              <a:spcBef>
                <a:spcPts val="500"/>
              </a:spcBef>
              <a:buFontTx/>
              <a:buBlip>
                <a:blip r:embed="rId3"/>
              </a:buBlip>
              <a:defRPr lang="zh-CN" altLang="en-US" sz="2400" kern="1200">
                <a:solidFill>
                  <a:schemeClr val="tx1"/>
                </a:solidFill>
                <a:latin typeface="Times New Roman" panose="02020603050405020304" pitchFamily="18" charset="0"/>
                <a:ea typeface="黑体" panose="02010609060101010101" pitchFamily="49" charset="-122"/>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子课题</a:t>
            </a:r>
            <a:r>
              <a:rPr altLang="zh-CN" kern="100" dirty="0">
                <a:solidFill>
                  <a:srgbClr val="E1E5E9"/>
                </a:solidFill>
                <a:latin typeface="微软雅黑" panose="020B0503020204020204" pitchFamily="34" charset="-122"/>
                <a:sym typeface="+mn-ea"/>
              </a:rPr>
              <a:t>目标</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研究方案</a:t>
            </a:r>
            <a:endParaRPr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002060"/>
                </a:solidFill>
                <a:latin typeface="微软雅黑" panose="020B0503020204020204" pitchFamily="34" charset="-122"/>
                <a:sym typeface="+mn-ea"/>
              </a:rPr>
              <a:t>研究进度安排</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基础条件和优势</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团队保障</a:t>
            </a:r>
            <a:endParaRPr lang="en-US" altLang="zh-CN" kern="100" dirty="0">
              <a:solidFill>
                <a:srgbClr val="E1E5E9"/>
              </a:solidFill>
              <a:latin typeface="微软雅黑" panose="020B0503020204020204" pitchFamily="34" charset="-122"/>
              <a:sym typeface="+mn-ea"/>
            </a:endParaRPr>
          </a:p>
          <a:p>
            <a:pPr marL="342900" indent="-593725" algn="just">
              <a:lnSpc>
                <a:spcPct val="150000"/>
              </a:lnSpc>
              <a:spcBef>
                <a:spcPts val="0"/>
              </a:spcBef>
              <a:buFont typeface="Wingdings" panose="05000000000000000000" pitchFamily="2" charset="2"/>
              <a:buChar char="p"/>
            </a:pPr>
            <a:r>
              <a:rPr lang="zh-CN" altLang="en-US" kern="100" dirty="0">
                <a:solidFill>
                  <a:srgbClr val="E1E5E9"/>
                </a:solidFill>
                <a:latin typeface="微软雅黑" panose="020B0503020204020204" pitchFamily="34" charset="-122"/>
                <a:sym typeface="+mn-ea"/>
              </a:rPr>
              <a:t>知识产权对策和成果管理</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风险分析与控制</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资金概算</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研究进度安排</a:t>
            </a:r>
          </a:p>
        </p:txBody>
      </p:sp>
      <p:sp>
        <p:nvSpPr>
          <p:cNvPr id="59" name="文本框 58"/>
          <p:cNvSpPr txBox="1"/>
          <p:nvPr/>
        </p:nvSpPr>
        <p:spPr>
          <a:xfrm>
            <a:off x="144000" y="755118"/>
            <a:ext cx="11278941" cy="514436"/>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3"/>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年度重点任务</a:t>
            </a:r>
          </a:p>
        </p:txBody>
      </p:sp>
      <p:sp>
        <p:nvSpPr>
          <p:cNvPr id="28" name="灯片编号占位符 6"/>
          <p:cNvSpPr txBox="1"/>
          <p:nvPr/>
        </p:nvSpPr>
        <p:spPr>
          <a:xfrm>
            <a:off x="11729977" y="6809085"/>
            <a:ext cx="544975" cy="365125"/>
          </a:xfrm>
          <a:prstGeom prst="rect">
            <a:avLst/>
          </a:prstGeom>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07CAF2-55D6-4104-B3ED-B9F13A485194}" type="slidenum">
              <a:rPr lang="zh-CN" altLang="en-US" sz="1400" smtClean="0"/>
              <a:t>14</a:t>
            </a:fld>
            <a:endParaRPr lang="zh-CN" alt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格 4"/>
          <p:cNvGraphicFramePr>
            <a:graphicFrameLocks noGrp="1"/>
          </p:cNvGraphicFramePr>
          <p:nvPr>
            <p:custDataLst>
              <p:tags r:id="rId1"/>
            </p:custDataLst>
            <p:extLst>
              <p:ext uri="{D42A27DB-BD31-4B8C-83A1-F6EECF244321}">
                <p14:modId xmlns:p14="http://schemas.microsoft.com/office/powerpoint/2010/main" val="572749034"/>
              </p:ext>
            </p:extLst>
          </p:nvPr>
        </p:nvGraphicFramePr>
        <p:xfrm>
          <a:off x="356869" y="1226185"/>
          <a:ext cx="11429348" cy="2316710"/>
        </p:xfrm>
        <a:graphic>
          <a:graphicData uri="http://schemas.openxmlformats.org/drawingml/2006/table">
            <a:tbl>
              <a:tblPr firstRow="1" bandRow="1">
                <a:tableStyleId>{5C22544A-7EE6-4342-B048-85BDC9FD1C3A}</a:tableStyleId>
              </a:tblPr>
              <a:tblGrid>
                <a:gridCol w="1519567">
                  <a:extLst>
                    <a:ext uri="{9D8B030D-6E8A-4147-A177-3AD203B41FA5}">
                      <a16:colId xmlns:a16="http://schemas.microsoft.com/office/drawing/2014/main" val="20000"/>
                    </a:ext>
                  </a:extLst>
                </a:gridCol>
                <a:gridCol w="2995465">
                  <a:extLst>
                    <a:ext uri="{9D8B030D-6E8A-4147-A177-3AD203B41FA5}">
                      <a16:colId xmlns:a16="http://schemas.microsoft.com/office/drawing/2014/main" val="20001"/>
                    </a:ext>
                  </a:extLst>
                </a:gridCol>
                <a:gridCol w="3873283">
                  <a:extLst>
                    <a:ext uri="{9D8B030D-6E8A-4147-A177-3AD203B41FA5}">
                      <a16:colId xmlns:a16="http://schemas.microsoft.com/office/drawing/2014/main" val="20002"/>
                    </a:ext>
                  </a:extLst>
                </a:gridCol>
                <a:gridCol w="3041033">
                  <a:extLst>
                    <a:ext uri="{9D8B030D-6E8A-4147-A177-3AD203B41FA5}">
                      <a16:colId xmlns:a16="http://schemas.microsoft.com/office/drawing/2014/main" val="20003"/>
                    </a:ext>
                  </a:extLst>
                </a:gridCol>
              </a:tblGrid>
              <a:tr h="250678">
                <a:tc>
                  <a:txBody>
                    <a:bodyPr/>
                    <a:lstStyle/>
                    <a:p>
                      <a:pPr algn="ctr"/>
                      <a:r>
                        <a:rPr lang="zh-CN" altLang="en-US" sz="1600" dirty="0">
                          <a:latin typeface="Times New Roman" panose="02020603050405020304" pitchFamily="18" charset="0"/>
                        </a:rPr>
                        <a:t>时间</a:t>
                      </a:r>
                    </a:p>
                  </a:txBody>
                  <a:tcPr marL="91456" marR="91456" marT="45728" marB="45728" anchor="ctr">
                    <a:solidFill>
                      <a:srgbClr val="2B519A"/>
                    </a:solidFill>
                  </a:tcPr>
                </a:tc>
                <a:tc>
                  <a:txBody>
                    <a:bodyPr/>
                    <a:lstStyle/>
                    <a:p>
                      <a:pPr algn="ctr"/>
                      <a:r>
                        <a:rPr lang="zh-CN" altLang="en-US" sz="1600" dirty="0">
                          <a:latin typeface="Times New Roman" panose="02020603050405020304" pitchFamily="18" charset="0"/>
                        </a:rPr>
                        <a:t>重点任务</a:t>
                      </a:r>
                    </a:p>
                  </a:txBody>
                  <a:tcPr marL="91456" marR="91456" marT="45728" marB="45728" anchor="ctr">
                    <a:solidFill>
                      <a:srgbClr val="2B519A"/>
                    </a:solidFill>
                  </a:tcPr>
                </a:tc>
                <a:tc>
                  <a:txBody>
                    <a:bodyPr/>
                    <a:lstStyle/>
                    <a:p>
                      <a:pPr algn="ctr"/>
                      <a:r>
                        <a:rPr lang="zh-CN" altLang="en-US" sz="1600" dirty="0">
                          <a:latin typeface="Times New Roman" panose="02020603050405020304" pitchFamily="18" charset="0"/>
                        </a:rPr>
                        <a:t>预期进展或成果</a:t>
                      </a:r>
                    </a:p>
                  </a:txBody>
                  <a:tcPr marL="91456" marR="91456" marT="45728" marB="45728" anchor="ctr">
                    <a:solidFill>
                      <a:srgbClr val="2B519A"/>
                    </a:solidFill>
                  </a:tcPr>
                </a:tc>
                <a:tc>
                  <a:txBody>
                    <a:bodyPr/>
                    <a:lstStyle/>
                    <a:p>
                      <a:pPr algn="ctr"/>
                      <a:r>
                        <a:rPr lang="zh-CN" altLang="en-US" sz="1600" dirty="0">
                          <a:latin typeface="Times New Roman" panose="02020603050405020304" pitchFamily="18" charset="0"/>
                        </a:rPr>
                        <a:t>年度考核指标</a:t>
                      </a:r>
                    </a:p>
                  </a:txBody>
                  <a:tcPr marL="91456" marR="91456" marT="45728" marB="45728" anchor="ctr">
                    <a:solidFill>
                      <a:srgbClr val="2B519A"/>
                    </a:solidFill>
                  </a:tcPr>
                </a:tc>
                <a:extLst>
                  <a:ext uri="{0D108BD9-81ED-4DB2-BD59-A6C34878D82A}">
                    <a16:rowId xmlns:a16="http://schemas.microsoft.com/office/drawing/2014/main" val="10000"/>
                  </a:ext>
                </a:extLst>
              </a:tr>
              <a:tr h="879532">
                <a:tc>
                  <a:txBody>
                    <a:bodyPr/>
                    <a:lstStyle/>
                    <a:p>
                      <a:r>
                        <a:rPr lang="en-US" altLang="zh-CN" sz="1600" dirty="0">
                          <a:latin typeface="Times New Roman" panose="02020603050405020304" pitchFamily="18" charset="0"/>
                          <a:cs typeface="Times New Roman" panose="02020603050405020304" pitchFamily="18" charset="0"/>
                        </a:rPr>
                        <a:t>2025</a:t>
                      </a:r>
                      <a:r>
                        <a:rPr lang="zh-CN" altLang="en-US" sz="1600" dirty="0">
                          <a:latin typeface="Times New Roman" panose="02020603050405020304" pitchFamily="18" charset="0"/>
                          <a:cs typeface="Times New Roman" panose="02020603050405020304" pitchFamily="18" charset="0"/>
                        </a:rPr>
                        <a:t>年上半年</a:t>
                      </a:r>
                    </a:p>
                  </a:txBody>
                  <a:tcPr marL="91456" marR="91456" marT="45728" marB="45728" anchor="ctr">
                    <a:solidFill>
                      <a:schemeClr val="accent5">
                        <a:lumMod val="20000"/>
                        <a:lumOff val="80000"/>
                      </a:schemeClr>
                    </a:solidFill>
                  </a:tcPr>
                </a:tc>
                <a:tc>
                  <a:txBody>
                    <a:bodyPr/>
                    <a:lstStyle/>
                    <a:p>
                      <a:pPr marL="342900" indent="-342900">
                        <a:buFont typeface="+mj-ea"/>
                        <a:buAutoNum type="circleNumDbPlain"/>
                      </a:pPr>
                      <a:endParaRPr lang="zh-CN" altLang="en-US" sz="1600" dirty="0">
                        <a:latin typeface="Times New Roman" panose="02020603050405020304" pitchFamily="18" charset="0"/>
                        <a:cs typeface="Times New Roman" panose="02020603050405020304" pitchFamily="18" charset="0"/>
                      </a:endParaRPr>
                    </a:p>
                  </a:txBody>
                  <a:tcPr marL="91456" marR="91456" marT="45728" marB="45728" anchor="ctr">
                    <a:solidFill>
                      <a:schemeClr val="accent5">
                        <a:lumMod val="20000"/>
                        <a:lumOff val="80000"/>
                      </a:schemeClr>
                    </a:solidFill>
                  </a:tcPr>
                </a:tc>
                <a:tc>
                  <a:txBody>
                    <a:bodyPr/>
                    <a:lstStyle/>
                    <a:p>
                      <a:pPr marL="342900" indent="-342900" fontAlgn="auto">
                        <a:lnSpc>
                          <a:spcPts val="2100"/>
                        </a:lnSpc>
                        <a:buFont typeface="+mj-ea"/>
                        <a:buAutoNum type="circleNumDbPlain"/>
                      </a:pPr>
                      <a:endParaRPr lang="en-US" altLang="zh-CN" sz="1600" dirty="0">
                        <a:latin typeface="Times New Roman" panose="02020603050405020304" pitchFamily="18" charset="0"/>
                        <a:cs typeface="Times New Roman" panose="02020603050405020304" pitchFamily="18" charset="0"/>
                        <a:sym typeface="+mn-ea"/>
                      </a:endParaRPr>
                    </a:p>
                  </a:txBody>
                  <a:tcPr marL="91456" marR="91456" marT="45728" marB="45728" anchor="ctr">
                    <a:solidFill>
                      <a:schemeClr val="accent5">
                        <a:lumMod val="20000"/>
                        <a:lumOff val="80000"/>
                      </a:schemeClr>
                    </a:solidFill>
                  </a:tcPr>
                </a:tc>
                <a:tc rowSpan="2">
                  <a:txBody>
                    <a:bodyPr/>
                    <a:lstStyle/>
                    <a:p>
                      <a:pPr marL="342900" indent="-342900" fontAlgn="auto">
                        <a:lnSpc>
                          <a:spcPts val="2100"/>
                        </a:lnSpc>
                        <a:buFont typeface="+mj-ea"/>
                        <a:buAutoNum type="circleNumDbPlain"/>
                      </a:pPr>
                      <a:endParaRPr lang="zh-CN" altLang="en-US" sz="1600" dirty="0">
                        <a:latin typeface="Times New Roman" panose="02020603050405020304" pitchFamily="18" charset="0"/>
                        <a:cs typeface="Times New Roman" panose="02020603050405020304" pitchFamily="18" charset="0"/>
                      </a:endParaRPr>
                    </a:p>
                  </a:txBody>
                  <a:tcPr marL="91456" marR="91456" marT="45728" marB="45728" anchor="ctr">
                    <a:solidFill>
                      <a:schemeClr val="accent5">
                        <a:lumMod val="20000"/>
                        <a:lumOff val="80000"/>
                      </a:schemeClr>
                    </a:solidFill>
                  </a:tcPr>
                </a:tc>
                <a:extLst>
                  <a:ext uri="{0D108BD9-81ED-4DB2-BD59-A6C34878D82A}">
                    <a16:rowId xmlns:a16="http://schemas.microsoft.com/office/drawing/2014/main" val="10001"/>
                  </a:ext>
                </a:extLst>
              </a:tr>
              <a:tr h="1101882">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600" dirty="0">
                          <a:latin typeface="Times New Roman" panose="02020603050405020304" pitchFamily="18" charset="0"/>
                          <a:cs typeface="Times New Roman" panose="02020603050405020304" pitchFamily="18" charset="0"/>
                        </a:rPr>
                        <a:t>2025</a:t>
                      </a:r>
                      <a:r>
                        <a:rPr lang="zh-CN" altLang="en-US" sz="1600" dirty="0">
                          <a:latin typeface="Times New Roman" panose="02020603050405020304" pitchFamily="18" charset="0"/>
                          <a:cs typeface="Times New Roman" panose="02020603050405020304" pitchFamily="18" charset="0"/>
                        </a:rPr>
                        <a:t>年下半年</a:t>
                      </a:r>
                    </a:p>
                    <a:p>
                      <a:endParaRPr lang="zh-CN" altLang="en-US" sz="1600" dirty="0">
                        <a:latin typeface="Times New Roman" panose="02020603050405020304" pitchFamily="18" charset="0"/>
                        <a:cs typeface="Times New Roman" panose="02020603050405020304" pitchFamily="18" charset="0"/>
                      </a:endParaRPr>
                    </a:p>
                  </a:txBody>
                  <a:tcPr marL="91456" marR="91456" marT="45728" marB="45728" anchor="ctr">
                    <a:solidFill>
                      <a:schemeClr val="accent5">
                        <a:lumMod val="20000"/>
                        <a:lumOff val="80000"/>
                      </a:schemeClr>
                    </a:solidFill>
                  </a:tcPr>
                </a:tc>
                <a:tc>
                  <a:txBody>
                    <a:bodyPr/>
                    <a:lstStyle/>
                    <a:p>
                      <a:pPr marL="342900" indent="-342900" fontAlgn="auto">
                        <a:lnSpc>
                          <a:spcPts val="2100"/>
                        </a:lnSpc>
                        <a:buFont typeface="+mj-ea"/>
                        <a:buAutoNum type="circleNumDbPlain"/>
                      </a:pPr>
                      <a:endParaRPr lang="en-US" altLang="zh-CN" sz="1600" dirty="0">
                        <a:latin typeface="Times New Roman" panose="02020603050405020304" pitchFamily="18" charset="0"/>
                        <a:cs typeface="Times New Roman" panose="02020603050405020304" pitchFamily="18" charset="0"/>
                        <a:sym typeface="+mn-ea"/>
                      </a:endParaRPr>
                    </a:p>
                  </a:txBody>
                  <a:tcPr marL="91456" marR="91456" marT="45728" marB="45728" anchor="ctr">
                    <a:solidFill>
                      <a:schemeClr val="accent5">
                        <a:lumMod val="20000"/>
                        <a:lumOff val="80000"/>
                      </a:schemeClr>
                    </a:solidFill>
                  </a:tcPr>
                </a:tc>
                <a:tc>
                  <a:txBody>
                    <a:bodyPr/>
                    <a:lstStyle/>
                    <a:p>
                      <a:pPr marL="342900" indent="-342900" fontAlgn="auto">
                        <a:lnSpc>
                          <a:spcPts val="2100"/>
                        </a:lnSpc>
                        <a:buFont typeface="+mj-ea"/>
                        <a:buAutoNum type="circleNumDbPlain"/>
                      </a:pPr>
                      <a:endParaRPr lang="zh-CN" altLang="en-US" sz="1600" dirty="0">
                        <a:latin typeface="Times New Roman" panose="02020603050405020304" pitchFamily="18" charset="0"/>
                        <a:cs typeface="Times New Roman" panose="02020603050405020304" pitchFamily="18" charset="0"/>
                      </a:endParaRPr>
                    </a:p>
                  </a:txBody>
                  <a:tcPr marL="91456" marR="91456" marT="45728" marB="45728" anchor="ctr">
                    <a:solidFill>
                      <a:schemeClr val="accent5">
                        <a:lumMod val="20000"/>
                        <a:lumOff val="80000"/>
                      </a:schemeClr>
                    </a:solidFill>
                  </a:tcPr>
                </a:tc>
                <a:tc vMerge="1">
                  <a:txBody>
                    <a:bodyPr/>
                    <a:lstStyle/>
                    <a:p>
                      <a:endParaRPr lang="zh-CN"/>
                    </a:p>
                  </a:txBody>
                  <a:tcPr/>
                </a:tc>
                <a:extLst>
                  <a:ext uri="{0D108BD9-81ED-4DB2-BD59-A6C34878D82A}">
                    <a16:rowId xmlns:a16="http://schemas.microsoft.com/office/drawing/2014/main" val="10002"/>
                  </a:ext>
                </a:extLst>
              </a:tr>
            </a:tbl>
          </a:graphicData>
        </a:graphic>
      </p:graphicFrame>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研究进度安排</a:t>
            </a:r>
          </a:p>
        </p:txBody>
      </p:sp>
      <p:sp>
        <p:nvSpPr>
          <p:cNvPr id="59" name="文本框 58"/>
          <p:cNvSpPr txBox="1"/>
          <p:nvPr/>
        </p:nvSpPr>
        <p:spPr>
          <a:xfrm>
            <a:off x="144000" y="621482"/>
            <a:ext cx="11278941" cy="514436"/>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4"/>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研究进度安排与考核指标</a:t>
            </a:r>
            <a:endParaRPr lang="zh-CN" altLang="en-US" sz="2800" b="1" spc="100" dirty="0">
              <a:solidFill>
                <a:srgbClr val="C00000"/>
              </a:solidFill>
              <a:highlight>
                <a:srgbClr val="FFFF00"/>
              </a:highlight>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7"/>
          <p:cNvSpPr>
            <a:spLocks noChangeArrowheads="1"/>
          </p:cNvSpPr>
          <p:nvPr/>
        </p:nvSpPr>
        <p:spPr bwMode="auto">
          <a:xfrm>
            <a:off x="2360056" y="1701602"/>
            <a:ext cx="835853" cy="3236709"/>
          </a:xfrm>
          <a:prstGeom prst="roundRect">
            <a:avLst/>
          </a:prstGeom>
          <a:noFill/>
          <a:ln>
            <a:noFill/>
          </a:ln>
        </p:spPr>
        <p:txBody>
          <a:bodyPr anchor="ctr"/>
          <a:lstStyle/>
          <a:p>
            <a:pPr marL="0" lvl="1" algn="ctr">
              <a:spcBef>
                <a:spcPts val="600"/>
              </a:spcBef>
              <a:spcAft>
                <a:spcPts val="600"/>
              </a:spcAft>
              <a:defRPr/>
            </a:pPr>
            <a:r>
              <a:rPr sz="4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汇报提纲</a:t>
            </a:r>
          </a:p>
        </p:txBody>
      </p:sp>
      <p:sp>
        <p:nvSpPr>
          <p:cNvPr id="5" name="Content Placeholder 3"/>
          <p:cNvSpPr txBox="1"/>
          <p:nvPr/>
        </p:nvSpPr>
        <p:spPr>
          <a:xfrm>
            <a:off x="5305558" y="1195705"/>
            <a:ext cx="4896485" cy="4720590"/>
          </a:xfrm>
          <a:custGeom>
            <a:avLst/>
            <a:gdLst>
              <a:gd name="connsiteX0" fmla="*/ 0 w 10857753"/>
              <a:gd name="connsiteY0" fmla="*/ 0 h 5136439"/>
              <a:gd name="connsiteX1" fmla="*/ 10857753 w 10857753"/>
              <a:gd name="connsiteY1" fmla="*/ 0 h 5136439"/>
              <a:gd name="connsiteX2" fmla="*/ 10857753 w 10857753"/>
              <a:gd name="connsiteY2" fmla="*/ 5136439 h 5136439"/>
              <a:gd name="connsiteX3" fmla="*/ 0 w 10857753"/>
              <a:gd name="connsiteY3" fmla="*/ 5136439 h 5136439"/>
              <a:gd name="connsiteX4" fmla="*/ 0 w 10857753"/>
              <a:gd name="connsiteY4" fmla="*/ 0 h 5136439"/>
              <a:gd name="connsiteX0-1" fmla="*/ 0 w 10857753"/>
              <a:gd name="connsiteY0-2" fmla="*/ 0 h 5136439"/>
              <a:gd name="connsiteX1-3" fmla="*/ 10857753 w 10857753"/>
              <a:gd name="connsiteY1-4" fmla="*/ 0 h 5136439"/>
              <a:gd name="connsiteX2-5" fmla="*/ 10855126 w 10857753"/>
              <a:gd name="connsiteY2-6" fmla="*/ 4956679 h 5136439"/>
              <a:gd name="connsiteX3-7" fmla="*/ 10857753 w 10857753"/>
              <a:gd name="connsiteY3-8" fmla="*/ 5136439 h 5136439"/>
              <a:gd name="connsiteX4-9" fmla="*/ 0 w 10857753"/>
              <a:gd name="connsiteY4-10" fmla="*/ 5136439 h 5136439"/>
              <a:gd name="connsiteX5" fmla="*/ 0 w 10857753"/>
              <a:gd name="connsiteY5" fmla="*/ 0 h 5136439"/>
              <a:gd name="connsiteX0-11" fmla="*/ 0 w 10857753"/>
              <a:gd name="connsiteY0-12" fmla="*/ 0 h 5142745"/>
              <a:gd name="connsiteX1-13" fmla="*/ 10857753 w 10857753"/>
              <a:gd name="connsiteY1-14" fmla="*/ 0 h 5142745"/>
              <a:gd name="connsiteX2-15" fmla="*/ 10855126 w 10857753"/>
              <a:gd name="connsiteY2-16" fmla="*/ 4956679 h 5142745"/>
              <a:gd name="connsiteX3-17" fmla="*/ 10687486 w 10857753"/>
              <a:gd name="connsiteY3-18" fmla="*/ 5142745 h 5142745"/>
              <a:gd name="connsiteX4-19" fmla="*/ 0 w 10857753"/>
              <a:gd name="connsiteY4-20" fmla="*/ 5136439 h 5142745"/>
              <a:gd name="connsiteX5-21" fmla="*/ 0 w 10857753"/>
              <a:gd name="connsiteY5-22" fmla="*/ 0 h 5142745"/>
              <a:gd name="connsiteX0-23" fmla="*/ 0 w 10857753"/>
              <a:gd name="connsiteY0-24" fmla="*/ 0 h 5142745"/>
              <a:gd name="connsiteX1-25" fmla="*/ 10857753 w 10857753"/>
              <a:gd name="connsiteY1-26" fmla="*/ 0 h 5142745"/>
              <a:gd name="connsiteX2-27" fmla="*/ 10855126 w 10857753"/>
              <a:gd name="connsiteY2-28" fmla="*/ 4956679 h 5142745"/>
              <a:gd name="connsiteX3-29" fmla="*/ 10687486 w 10857753"/>
              <a:gd name="connsiteY3-30" fmla="*/ 5142745 h 5142745"/>
              <a:gd name="connsiteX4-31" fmla="*/ 0 w 10857753"/>
              <a:gd name="connsiteY4-32" fmla="*/ 5136439 h 5142745"/>
              <a:gd name="connsiteX5-33" fmla="*/ 0 w 10857753"/>
              <a:gd name="connsiteY5-34" fmla="*/ 0 h 5142745"/>
              <a:gd name="connsiteX0-35" fmla="*/ 0 w 10857753"/>
              <a:gd name="connsiteY0-36" fmla="*/ 0 h 5142747"/>
              <a:gd name="connsiteX1-37" fmla="*/ 10857753 w 10857753"/>
              <a:gd name="connsiteY1-38" fmla="*/ 0 h 5142747"/>
              <a:gd name="connsiteX2-39" fmla="*/ 10855126 w 10857753"/>
              <a:gd name="connsiteY2-40" fmla="*/ 4956679 h 5142747"/>
              <a:gd name="connsiteX3-41" fmla="*/ 10687486 w 10857753"/>
              <a:gd name="connsiteY3-42" fmla="*/ 5142745 h 5142747"/>
              <a:gd name="connsiteX4-43" fmla="*/ 0 w 10857753"/>
              <a:gd name="connsiteY4-44" fmla="*/ 5136439 h 5142747"/>
              <a:gd name="connsiteX5-45" fmla="*/ 0 w 10857753"/>
              <a:gd name="connsiteY5-46" fmla="*/ 0 h 5142747"/>
              <a:gd name="connsiteX0-47" fmla="*/ 0 w 10857753"/>
              <a:gd name="connsiteY0-48" fmla="*/ 0 h 5142903"/>
              <a:gd name="connsiteX1-49" fmla="*/ 10857753 w 10857753"/>
              <a:gd name="connsiteY1-50" fmla="*/ 0 h 5142903"/>
              <a:gd name="connsiteX2-51" fmla="*/ 10855126 w 10857753"/>
              <a:gd name="connsiteY2-52" fmla="*/ 4956679 h 5142903"/>
              <a:gd name="connsiteX3-53" fmla="*/ 10687486 w 10857753"/>
              <a:gd name="connsiteY3-54" fmla="*/ 5142745 h 5142903"/>
              <a:gd name="connsiteX4-55" fmla="*/ 0 w 10857753"/>
              <a:gd name="connsiteY4-56" fmla="*/ 5136439 h 5142903"/>
              <a:gd name="connsiteX5-57" fmla="*/ 0 w 10857753"/>
              <a:gd name="connsiteY5-58" fmla="*/ 0 h 5142903"/>
              <a:gd name="connsiteX0-59" fmla="*/ 0 w 10857753"/>
              <a:gd name="connsiteY0-60" fmla="*/ 0 h 5142823"/>
              <a:gd name="connsiteX1-61" fmla="*/ 10857753 w 10857753"/>
              <a:gd name="connsiteY1-62" fmla="*/ 0 h 5142823"/>
              <a:gd name="connsiteX2-63" fmla="*/ 10855126 w 10857753"/>
              <a:gd name="connsiteY2-64" fmla="*/ 4956679 h 5142823"/>
              <a:gd name="connsiteX3-65" fmla="*/ 10687486 w 10857753"/>
              <a:gd name="connsiteY3-66" fmla="*/ 5142745 h 5142823"/>
              <a:gd name="connsiteX4-67" fmla="*/ 0 w 10857753"/>
              <a:gd name="connsiteY4-68" fmla="*/ 5136439 h 5142823"/>
              <a:gd name="connsiteX5-69" fmla="*/ 0 w 10857753"/>
              <a:gd name="connsiteY5-70" fmla="*/ 0 h 5142823"/>
              <a:gd name="connsiteX0-71" fmla="*/ 0 w 10857753"/>
              <a:gd name="connsiteY0-72" fmla="*/ 0 h 5142926"/>
              <a:gd name="connsiteX1-73" fmla="*/ 10857753 w 10857753"/>
              <a:gd name="connsiteY1-74" fmla="*/ 0 h 5142926"/>
              <a:gd name="connsiteX2-75" fmla="*/ 10855126 w 10857753"/>
              <a:gd name="connsiteY2-76" fmla="*/ 4956679 h 5142926"/>
              <a:gd name="connsiteX3-77" fmla="*/ 10687486 w 10857753"/>
              <a:gd name="connsiteY3-78" fmla="*/ 5142745 h 5142926"/>
              <a:gd name="connsiteX4-79" fmla="*/ 0 w 10857753"/>
              <a:gd name="connsiteY4-80" fmla="*/ 5136439 h 5142926"/>
              <a:gd name="connsiteX5-81" fmla="*/ 0 w 10857753"/>
              <a:gd name="connsiteY5-82" fmla="*/ 0 h 5142926"/>
              <a:gd name="connsiteX0-83" fmla="*/ 0 w 10857753"/>
              <a:gd name="connsiteY0-84" fmla="*/ 0 h 5142954"/>
              <a:gd name="connsiteX1-85" fmla="*/ 10857753 w 10857753"/>
              <a:gd name="connsiteY1-86" fmla="*/ 0 h 5142954"/>
              <a:gd name="connsiteX2-87" fmla="*/ 10855126 w 10857753"/>
              <a:gd name="connsiteY2-88" fmla="*/ 4963817 h 5142954"/>
              <a:gd name="connsiteX3-89" fmla="*/ 10687486 w 10857753"/>
              <a:gd name="connsiteY3-90" fmla="*/ 5142745 h 5142954"/>
              <a:gd name="connsiteX4-91" fmla="*/ 0 w 10857753"/>
              <a:gd name="connsiteY4-92" fmla="*/ 5136439 h 5142954"/>
              <a:gd name="connsiteX5-93" fmla="*/ 0 w 10857753"/>
              <a:gd name="connsiteY5-94" fmla="*/ 0 h 5142954"/>
              <a:gd name="connsiteX0-95" fmla="*/ 0 w 10857753"/>
              <a:gd name="connsiteY0-96" fmla="*/ 0 h 5142954"/>
              <a:gd name="connsiteX1-97" fmla="*/ 10857753 w 10857753"/>
              <a:gd name="connsiteY1-98" fmla="*/ 0 h 5142954"/>
              <a:gd name="connsiteX2-99" fmla="*/ 10855126 w 10857753"/>
              <a:gd name="connsiteY2-100" fmla="*/ 4963817 h 5142954"/>
              <a:gd name="connsiteX3-101" fmla="*/ 10687486 w 10857753"/>
              <a:gd name="connsiteY3-102" fmla="*/ 5142745 h 5142954"/>
              <a:gd name="connsiteX4-103" fmla="*/ 0 w 10857753"/>
              <a:gd name="connsiteY4-104" fmla="*/ 5136439 h 5142954"/>
              <a:gd name="connsiteX5-105" fmla="*/ 0 w 10857753"/>
              <a:gd name="connsiteY5-106" fmla="*/ 0 h 5142954"/>
              <a:gd name="connsiteX0-107" fmla="*/ 0 w 10857753"/>
              <a:gd name="connsiteY0-108" fmla="*/ 0 h 5143138"/>
              <a:gd name="connsiteX1-109" fmla="*/ 10857753 w 10857753"/>
              <a:gd name="connsiteY1-110" fmla="*/ 0 h 5143138"/>
              <a:gd name="connsiteX2-111" fmla="*/ 10855126 w 10857753"/>
              <a:gd name="connsiteY2-112" fmla="*/ 4963817 h 5143138"/>
              <a:gd name="connsiteX3-113" fmla="*/ 10687486 w 10857753"/>
              <a:gd name="connsiteY3-114" fmla="*/ 5142745 h 5143138"/>
              <a:gd name="connsiteX4-115" fmla="*/ 0 w 10857753"/>
              <a:gd name="connsiteY4-116" fmla="*/ 5136439 h 5143138"/>
              <a:gd name="connsiteX5-117" fmla="*/ 0 w 10857753"/>
              <a:gd name="connsiteY5-118" fmla="*/ 0 h 51431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857753" h="5143138">
                <a:moveTo>
                  <a:pt x="0" y="0"/>
                </a:moveTo>
                <a:lnTo>
                  <a:pt x="10857753" y="0"/>
                </a:lnTo>
                <a:cubicBezTo>
                  <a:pt x="10856877" y="1652226"/>
                  <a:pt x="10856002" y="4910484"/>
                  <a:pt x="10855126" y="4963817"/>
                </a:cubicBezTo>
                <a:cubicBezTo>
                  <a:pt x="10840364" y="5128486"/>
                  <a:pt x="10747038" y="5146323"/>
                  <a:pt x="10687486" y="5142745"/>
                </a:cubicBezTo>
                <a:lnTo>
                  <a:pt x="0" y="5136439"/>
                </a:lnTo>
                <a:lnTo>
                  <a:pt x="0" y="0"/>
                </a:lnTo>
                <a:close/>
              </a:path>
            </a:pathLst>
          </a:custGeom>
          <a:noFill/>
          <a:ln w="19050" cap="flat" cmpd="sng" algn="ctr">
            <a:noFill/>
            <a:prstDash val="solid"/>
            <a:miter lim="800000"/>
            <a:headEnd type="oval"/>
            <a:tailEnd type="oval"/>
          </a:ln>
          <a:effectLst/>
        </p:spPr>
        <p:txBody>
          <a:bodyPr/>
          <a:lstStyle>
            <a:lvl1pPr marL="313055" indent="-313055" algn="l" defTabSz="914400" rtl="0" eaLnBrk="1" latinLnBrk="0" hangingPunct="1">
              <a:lnSpc>
                <a:spcPct val="140000"/>
              </a:lnSpc>
              <a:spcBef>
                <a:spcPts val="1000"/>
              </a:spcBef>
              <a:buSzPct val="100000"/>
              <a:buFont typeface="Wingdings" panose="05000000000000000000" pitchFamily="2" charset="2"/>
              <a:buChar char=""/>
              <a:defRPr lang="zh-CN" altLang="en-US" sz="2800" b="1" kern="1200">
                <a:solidFill>
                  <a:schemeClr val="tx1"/>
                </a:solidFill>
                <a:latin typeface="Times New Roman" panose="02020603050405020304" pitchFamily="18" charset="0"/>
                <a:ea typeface="微软雅黑" panose="020B0503020204020204" pitchFamily="34" charset="-122"/>
                <a:cs typeface="Times New Roman" panose="02020603050405020304" pitchFamily="18" charset="0"/>
              </a:defRPr>
            </a:lvl1pPr>
            <a:lvl2pPr marL="593725" indent="-281305" algn="l" defTabSz="914400" rtl="0" eaLnBrk="1" latinLnBrk="0" hangingPunct="1">
              <a:lnSpc>
                <a:spcPct val="140000"/>
              </a:lnSpc>
              <a:spcBef>
                <a:spcPts val="500"/>
              </a:spcBef>
              <a:buFontTx/>
              <a:buBlip>
                <a:blip r:embed="rId3"/>
              </a:buBlip>
              <a:defRPr lang="zh-CN" altLang="en-US" sz="2400" kern="1200">
                <a:solidFill>
                  <a:schemeClr val="tx1"/>
                </a:solidFill>
                <a:latin typeface="Times New Roman" panose="02020603050405020304" pitchFamily="18" charset="0"/>
                <a:ea typeface="黑体" panose="02010609060101010101" pitchFamily="49" charset="-122"/>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子课题</a:t>
            </a:r>
            <a:r>
              <a:rPr altLang="zh-CN" kern="100" dirty="0">
                <a:solidFill>
                  <a:srgbClr val="E1E5E9"/>
                </a:solidFill>
                <a:latin typeface="微软雅黑" panose="020B0503020204020204" pitchFamily="34" charset="-122"/>
                <a:sym typeface="+mn-ea"/>
              </a:rPr>
              <a:t>目标</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研究方案</a:t>
            </a:r>
            <a:endParaRPr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研究进度安排</a:t>
            </a: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002060"/>
                </a:solidFill>
                <a:latin typeface="微软雅黑" panose="020B0503020204020204" pitchFamily="34" charset="-122"/>
                <a:sym typeface="+mn-ea"/>
              </a:rPr>
              <a:t>基础条件和优势</a:t>
            </a:r>
            <a:endParaRPr lang="zh-CN" kern="100" dirty="0">
              <a:solidFill>
                <a:srgbClr val="002060"/>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团队保障</a:t>
            </a:r>
            <a:endParaRPr lang="en-US" altLang="zh-CN" kern="100" dirty="0">
              <a:solidFill>
                <a:srgbClr val="E1E5E9"/>
              </a:solidFill>
              <a:latin typeface="微软雅黑" panose="020B0503020204020204" pitchFamily="34" charset="-122"/>
              <a:sym typeface="+mn-ea"/>
            </a:endParaRPr>
          </a:p>
          <a:p>
            <a:pPr marL="342900" indent="-593725" algn="just">
              <a:lnSpc>
                <a:spcPct val="150000"/>
              </a:lnSpc>
              <a:spcBef>
                <a:spcPts val="0"/>
              </a:spcBef>
              <a:buFont typeface="Wingdings" panose="05000000000000000000" pitchFamily="2" charset="2"/>
              <a:buChar char="p"/>
            </a:pPr>
            <a:r>
              <a:rPr lang="zh-CN" altLang="en-US" kern="100" dirty="0">
                <a:solidFill>
                  <a:srgbClr val="E1E5E9"/>
                </a:solidFill>
                <a:latin typeface="微软雅黑" panose="020B0503020204020204" pitchFamily="34" charset="-122"/>
                <a:sym typeface="+mn-ea"/>
              </a:rPr>
              <a:t>知识产权对策和成果管理</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风险分析与控制</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资金概算</a:t>
            </a:r>
          </a:p>
        </p:txBody>
      </p:sp>
      <p:sp>
        <p:nvSpPr>
          <p:cNvPr id="3" name="AutoShape 7">
            <a:extLst>
              <a:ext uri="{FF2B5EF4-FFF2-40B4-BE49-F238E27FC236}">
                <a16:creationId xmlns:a16="http://schemas.microsoft.com/office/drawing/2014/main" id="{D7572D86-DE03-FEF5-13C0-72A7A83BF683}"/>
              </a:ext>
            </a:extLst>
          </p:cNvPr>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en-US" altLang="zh-CN"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 XXX</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64939" y="602318"/>
            <a:ext cx="10550952" cy="523220"/>
          </a:xfrm>
          <a:prstGeom prst="rect">
            <a:avLst/>
          </a:prstGeom>
        </p:spPr>
        <p:txBody>
          <a:bodyPr vert="horz" lIns="91440" tIns="45720" rIns="91440" bIns="45720" rtlCol="0">
            <a:noAutofit/>
          </a:bodyPr>
          <a:lstStyle/>
          <a:p>
            <a:pPr>
              <a:lnSpc>
                <a:spcPts val="3500"/>
              </a:lnSpc>
              <a:spcBef>
                <a:spcPts val="1000"/>
              </a:spcBef>
            </a:pPr>
            <a:endParaRPr lang="zh-CN" altLang="en-US" sz="2800" b="1" spc="100" dirty="0">
              <a:solidFill>
                <a:srgbClr val="004E9C"/>
              </a:solidFill>
              <a:latin typeface="微软雅黑" panose="020B0503020204020204" pitchFamily="34" charset="-122"/>
              <a:ea typeface="微软雅黑" panose="020B0503020204020204" pitchFamily="34" charset="-122"/>
              <a:sym typeface="+mn-ea"/>
            </a:endParaRPr>
          </a:p>
        </p:txBody>
      </p:sp>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基础条件和优势</a:t>
            </a:r>
          </a:p>
        </p:txBody>
      </p:sp>
      <p:sp>
        <p:nvSpPr>
          <p:cNvPr id="5" name="文本框 4"/>
          <p:cNvSpPr txBox="1"/>
          <p:nvPr/>
        </p:nvSpPr>
        <p:spPr>
          <a:xfrm>
            <a:off x="386715" y="1701165"/>
            <a:ext cx="11609070" cy="1060450"/>
          </a:xfrm>
          <a:prstGeom prst="rect">
            <a:avLst/>
          </a:prstGeom>
          <a:noFill/>
        </p:spPr>
        <p:txBody>
          <a:bodyPr wrap="square">
            <a:spAutoFit/>
          </a:bodyPr>
          <a:lstStyle/>
          <a:p>
            <a:pPr algn="l">
              <a:lnSpc>
                <a:spcPct val="150000"/>
              </a:lnSpc>
              <a:buClrTx/>
              <a:buSzTx/>
              <a:buFontTx/>
              <a:buNone/>
            </a:pPr>
            <a:r>
              <a:rPr lang="zh-CN" altLang="en-US" sz="2100"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rPr>
              <a:t>包括承担单位与子课题相关的研究工作积累和已取得的研究工作成绩，已具备的实验条件和平台，前期工作探索和优势分析等。</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7"/>
          <p:cNvSpPr>
            <a:spLocks noChangeArrowheads="1"/>
          </p:cNvSpPr>
          <p:nvPr/>
        </p:nvSpPr>
        <p:spPr bwMode="auto">
          <a:xfrm>
            <a:off x="2360056" y="1701602"/>
            <a:ext cx="835853" cy="3236709"/>
          </a:xfrm>
          <a:prstGeom prst="roundRect">
            <a:avLst/>
          </a:prstGeom>
          <a:noFill/>
          <a:ln>
            <a:noFill/>
          </a:ln>
        </p:spPr>
        <p:txBody>
          <a:bodyPr anchor="ctr"/>
          <a:lstStyle/>
          <a:p>
            <a:pPr marL="0" lvl="1" algn="ctr">
              <a:spcBef>
                <a:spcPts val="600"/>
              </a:spcBef>
              <a:spcAft>
                <a:spcPts val="600"/>
              </a:spcAft>
              <a:defRPr/>
            </a:pPr>
            <a:r>
              <a:rPr sz="4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汇报提纲</a:t>
            </a:r>
          </a:p>
        </p:txBody>
      </p:sp>
      <p:sp>
        <p:nvSpPr>
          <p:cNvPr id="5" name="Content Placeholder 3"/>
          <p:cNvSpPr txBox="1"/>
          <p:nvPr/>
        </p:nvSpPr>
        <p:spPr>
          <a:xfrm>
            <a:off x="5305558" y="1195705"/>
            <a:ext cx="4896485" cy="4720590"/>
          </a:xfrm>
          <a:custGeom>
            <a:avLst/>
            <a:gdLst>
              <a:gd name="connsiteX0" fmla="*/ 0 w 10857753"/>
              <a:gd name="connsiteY0" fmla="*/ 0 h 5136439"/>
              <a:gd name="connsiteX1" fmla="*/ 10857753 w 10857753"/>
              <a:gd name="connsiteY1" fmla="*/ 0 h 5136439"/>
              <a:gd name="connsiteX2" fmla="*/ 10857753 w 10857753"/>
              <a:gd name="connsiteY2" fmla="*/ 5136439 h 5136439"/>
              <a:gd name="connsiteX3" fmla="*/ 0 w 10857753"/>
              <a:gd name="connsiteY3" fmla="*/ 5136439 h 5136439"/>
              <a:gd name="connsiteX4" fmla="*/ 0 w 10857753"/>
              <a:gd name="connsiteY4" fmla="*/ 0 h 5136439"/>
              <a:gd name="connsiteX0-1" fmla="*/ 0 w 10857753"/>
              <a:gd name="connsiteY0-2" fmla="*/ 0 h 5136439"/>
              <a:gd name="connsiteX1-3" fmla="*/ 10857753 w 10857753"/>
              <a:gd name="connsiteY1-4" fmla="*/ 0 h 5136439"/>
              <a:gd name="connsiteX2-5" fmla="*/ 10855126 w 10857753"/>
              <a:gd name="connsiteY2-6" fmla="*/ 4956679 h 5136439"/>
              <a:gd name="connsiteX3-7" fmla="*/ 10857753 w 10857753"/>
              <a:gd name="connsiteY3-8" fmla="*/ 5136439 h 5136439"/>
              <a:gd name="connsiteX4-9" fmla="*/ 0 w 10857753"/>
              <a:gd name="connsiteY4-10" fmla="*/ 5136439 h 5136439"/>
              <a:gd name="connsiteX5" fmla="*/ 0 w 10857753"/>
              <a:gd name="connsiteY5" fmla="*/ 0 h 5136439"/>
              <a:gd name="connsiteX0-11" fmla="*/ 0 w 10857753"/>
              <a:gd name="connsiteY0-12" fmla="*/ 0 h 5142745"/>
              <a:gd name="connsiteX1-13" fmla="*/ 10857753 w 10857753"/>
              <a:gd name="connsiteY1-14" fmla="*/ 0 h 5142745"/>
              <a:gd name="connsiteX2-15" fmla="*/ 10855126 w 10857753"/>
              <a:gd name="connsiteY2-16" fmla="*/ 4956679 h 5142745"/>
              <a:gd name="connsiteX3-17" fmla="*/ 10687486 w 10857753"/>
              <a:gd name="connsiteY3-18" fmla="*/ 5142745 h 5142745"/>
              <a:gd name="connsiteX4-19" fmla="*/ 0 w 10857753"/>
              <a:gd name="connsiteY4-20" fmla="*/ 5136439 h 5142745"/>
              <a:gd name="connsiteX5-21" fmla="*/ 0 w 10857753"/>
              <a:gd name="connsiteY5-22" fmla="*/ 0 h 5142745"/>
              <a:gd name="connsiteX0-23" fmla="*/ 0 w 10857753"/>
              <a:gd name="connsiteY0-24" fmla="*/ 0 h 5142745"/>
              <a:gd name="connsiteX1-25" fmla="*/ 10857753 w 10857753"/>
              <a:gd name="connsiteY1-26" fmla="*/ 0 h 5142745"/>
              <a:gd name="connsiteX2-27" fmla="*/ 10855126 w 10857753"/>
              <a:gd name="connsiteY2-28" fmla="*/ 4956679 h 5142745"/>
              <a:gd name="connsiteX3-29" fmla="*/ 10687486 w 10857753"/>
              <a:gd name="connsiteY3-30" fmla="*/ 5142745 h 5142745"/>
              <a:gd name="connsiteX4-31" fmla="*/ 0 w 10857753"/>
              <a:gd name="connsiteY4-32" fmla="*/ 5136439 h 5142745"/>
              <a:gd name="connsiteX5-33" fmla="*/ 0 w 10857753"/>
              <a:gd name="connsiteY5-34" fmla="*/ 0 h 5142745"/>
              <a:gd name="connsiteX0-35" fmla="*/ 0 w 10857753"/>
              <a:gd name="connsiteY0-36" fmla="*/ 0 h 5142747"/>
              <a:gd name="connsiteX1-37" fmla="*/ 10857753 w 10857753"/>
              <a:gd name="connsiteY1-38" fmla="*/ 0 h 5142747"/>
              <a:gd name="connsiteX2-39" fmla="*/ 10855126 w 10857753"/>
              <a:gd name="connsiteY2-40" fmla="*/ 4956679 h 5142747"/>
              <a:gd name="connsiteX3-41" fmla="*/ 10687486 w 10857753"/>
              <a:gd name="connsiteY3-42" fmla="*/ 5142745 h 5142747"/>
              <a:gd name="connsiteX4-43" fmla="*/ 0 w 10857753"/>
              <a:gd name="connsiteY4-44" fmla="*/ 5136439 h 5142747"/>
              <a:gd name="connsiteX5-45" fmla="*/ 0 w 10857753"/>
              <a:gd name="connsiteY5-46" fmla="*/ 0 h 5142747"/>
              <a:gd name="connsiteX0-47" fmla="*/ 0 w 10857753"/>
              <a:gd name="connsiteY0-48" fmla="*/ 0 h 5142903"/>
              <a:gd name="connsiteX1-49" fmla="*/ 10857753 w 10857753"/>
              <a:gd name="connsiteY1-50" fmla="*/ 0 h 5142903"/>
              <a:gd name="connsiteX2-51" fmla="*/ 10855126 w 10857753"/>
              <a:gd name="connsiteY2-52" fmla="*/ 4956679 h 5142903"/>
              <a:gd name="connsiteX3-53" fmla="*/ 10687486 w 10857753"/>
              <a:gd name="connsiteY3-54" fmla="*/ 5142745 h 5142903"/>
              <a:gd name="connsiteX4-55" fmla="*/ 0 w 10857753"/>
              <a:gd name="connsiteY4-56" fmla="*/ 5136439 h 5142903"/>
              <a:gd name="connsiteX5-57" fmla="*/ 0 w 10857753"/>
              <a:gd name="connsiteY5-58" fmla="*/ 0 h 5142903"/>
              <a:gd name="connsiteX0-59" fmla="*/ 0 w 10857753"/>
              <a:gd name="connsiteY0-60" fmla="*/ 0 h 5142823"/>
              <a:gd name="connsiteX1-61" fmla="*/ 10857753 w 10857753"/>
              <a:gd name="connsiteY1-62" fmla="*/ 0 h 5142823"/>
              <a:gd name="connsiteX2-63" fmla="*/ 10855126 w 10857753"/>
              <a:gd name="connsiteY2-64" fmla="*/ 4956679 h 5142823"/>
              <a:gd name="connsiteX3-65" fmla="*/ 10687486 w 10857753"/>
              <a:gd name="connsiteY3-66" fmla="*/ 5142745 h 5142823"/>
              <a:gd name="connsiteX4-67" fmla="*/ 0 w 10857753"/>
              <a:gd name="connsiteY4-68" fmla="*/ 5136439 h 5142823"/>
              <a:gd name="connsiteX5-69" fmla="*/ 0 w 10857753"/>
              <a:gd name="connsiteY5-70" fmla="*/ 0 h 5142823"/>
              <a:gd name="connsiteX0-71" fmla="*/ 0 w 10857753"/>
              <a:gd name="connsiteY0-72" fmla="*/ 0 h 5142926"/>
              <a:gd name="connsiteX1-73" fmla="*/ 10857753 w 10857753"/>
              <a:gd name="connsiteY1-74" fmla="*/ 0 h 5142926"/>
              <a:gd name="connsiteX2-75" fmla="*/ 10855126 w 10857753"/>
              <a:gd name="connsiteY2-76" fmla="*/ 4956679 h 5142926"/>
              <a:gd name="connsiteX3-77" fmla="*/ 10687486 w 10857753"/>
              <a:gd name="connsiteY3-78" fmla="*/ 5142745 h 5142926"/>
              <a:gd name="connsiteX4-79" fmla="*/ 0 w 10857753"/>
              <a:gd name="connsiteY4-80" fmla="*/ 5136439 h 5142926"/>
              <a:gd name="connsiteX5-81" fmla="*/ 0 w 10857753"/>
              <a:gd name="connsiteY5-82" fmla="*/ 0 h 5142926"/>
              <a:gd name="connsiteX0-83" fmla="*/ 0 w 10857753"/>
              <a:gd name="connsiteY0-84" fmla="*/ 0 h 5142954"/>
              <a:gd name="connsiteX1-85" fmla="*/ 10857753 w 10857753"/>
              <a:gd name="connsiteY1-86" fmla="*/ 0 h 5142954"/>
              <a:gd name="connsiteX2-87" fmla="*/ 10855126 w 10857753"/>
              <a:gd name="connsiteY2-88" fmla="*/ 4963817 h 5142954"/>
              <a:gd name="connsiteX3-89" fmla="*/ 10687486 w 10857753"/>
              <a:gd name="connsiteY3-90" fmla="*/ 5142745 h 5142954"/>
              <a:gd name="connsiteX4-91" fmla="*/ 0 w 10857753"/>
              <a:gd name="connsiteY4-92" fmla="*/ 5136439 h 5142954"/>
              <a:gd name="connsiteX5-93" fmla="*/ 0 w 10857753"/>
              <a:gd name="connsiteY5-94" fmla="*/ 0 h 5142954"/>
              <a:gd name="connsiteX0-95" fmla="*/ 0 w 10857753"/>
              <a:gd name="connsiteY0-96" fmla="*/ 0 h 5142954"/>
              <a:gd name="connsiteX1-97" fmla="*/ 10857753 w 10857753"/>
              <a:gd name="connsiteY1-98" fmla="*/ 0 h 5142954"/>
              <a:gd name="connsiteX2-99" fmla="*/ 10855126 w 10857753"/>
              <a:gd name="connsiteY2-100" fmla="*/ 4963817 h 5142954"/>
              <a:gd name="connsiteX3-101" fmla="*/ 10687486 w 10857753"/>
              <a:gd name="connsiteY3-102" fmla="*/ 5142745 h 5142954"/>
              <a:gd name="connsiteX4-103" fmla="*/ 0 w 10857753"/>
              <a:gd name="connsiteY4-104" fmla="*/ 5136439 h 5142954"/>
              <a:gd name="connsiteX5-105" fmla="*/ 0 w 10857753"/>
              <a:gd name="connsiteY5-106" fmla="*/ 0 h 5142954"/>
              <a:gd name="connsiteX0-107" fmla="*/ 0 w 10857753"/>
              <a:gd name="connsiteY0-108" fmla="*/ 0 h 5143138"/>
              <a:gd name="connsiteX1-109" fmla="*/ 10857753 w 10857753"/>
              <a:gd name="connsiteY1-110" fmla="*/ 0 h 5143138"/>
              <a:gd name="connsiteX2-111" fmla="*/ 10855126 w 10857753"/>
              <a:gd name="connsiteY2-112" fmla="*/ 4963817 h 5143138"/>
              <a:gd name="connsiteX3-113" fmla="*/ 10687486 w 10857753"/>
              <a:gd name="connsiteY3-114" fmla="*/ 5142745 h 5143138"/>
              <a:gd name="connsiteX4-115" fmla="*/ 0 w 10857753"/>
              <a:gd name="connsiteY4-116" fmla="*/ 5136439 h 5143138"/>
              <a:gd name="connsiteX5-117" fmla="*/ 0 w 10857753"/>
              <a:gd name="connsiteY5-118" fmla="*/ 0 h 51431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857753" h="5143138">
                <a:moveTo>
                  <a:pt x="0" y="0"/>
                </a:moveTo>
                <a:lnTo>
                  <a:pt x="10857753" y="0"/>
                </a:lnTo>
                <a:cubicBezTo>
                  <a:pt x="10856877" y="1652226"/>
                  <a:pt x="10856002" y="4910484"/>
                  <a:pt x="10855126" y="4963817"/>
                </a:cubicBezTo>
                <a:cubicBezTo>
                  <a:pt x="10840364" y="5128486"/>
                  <a:pt x="10747038" y="5146323"/>
                  <a:pt x="10687486" y="5142745"/>
                </a:cubicBezTo>
                <a:lnTo>
                  <a:pt x="0" y="5136439"/>
                </a:lnTo>
                <a:lnTo>
                  <a:pt x="0" y="0"/>
                </a:lnTo>
                <a:close/>
              </a:path>
            </a:pathLst>
          </a:custGeom>
          <a:noFill/>
          <a:ln w="19050" cap="flat" cmpd="sng" algn="ctr">
            <a:noFill/>
            <a:prstDash val="solid"/>
            <a:miter lim="800000"/>
            <a:headEnd type="oval"/>
            <a:tailEnd type="oval"/>
          </a:ln>
          <a:effectLst/>
        </p:spPr>
        <p:txBody>
          <a:bodyPr/>
          <a:lstStyle>
            <a:lvl1pPr marL="313055" indent="-313055" algn="l" defTabSz="914400" rtl="0" eaLnBrk="1" latinLnBrk="0" hangingPunct="1">
              <a:lnSpc>
                <a:spcPct val="140000"/>
              </a:lnSpc>
              <a:spcBef>
                <a:spcPts val="1000"/>
              </a:spcBef>
              <a:buSzPct val="100000"/>
              <a:buFont typeface="Wingdings" panose="05000000000000000000" pitchFamily="2" charset="2"/>
              <a:buChar char=""/>
              <a:defRPr lang="zh-CN" altLang="en-US" sz="2800" b="1" kern="1200">
                <a:solidFill>
                  <a:schemeClr val="tx1"/>
                </a:solidFill>
                <a:latin typeface="Times New Roman" panose="02020603050405020304" pitchFamily="18" charset="0"/>
                <a:ea typeface="微软雅黑" panose="020B0503020204020204" pitchFamily="34" charset="-122"/>
                <a:cs typeface="Times New Roman" panose="02020603050405020304" pitchFamily="18" charset="0"/>
              </a:defRPr>
            </a:lvl1pPr>
            <a:lvl2pPr marL="593725" indent="-281305" algn="l" defTabSz="914400" rtl="0" eaLnBrk="1" latinLnBrk="0" hangingPunct="1">
              <a:lnSpc>
                <a:spcPct val="140000"/>
              </a:lnSpc>
              <a:spcBef>
                <a:spcPts val="500"/>
              </a:spcBef>
              <a:buFontTx/>
              <a:buBlip>
                <a:blip r:embed="rId3"/>
              </a:buBlip>
              <a:defRPr lang="zh-CN" altLang="en-US" sz="2400" kern="1200">
                <a:solidFill>
                  <a:schemeClr val="tx1"/>
                </a:solidFill>
                <a:latin typeface="Times New Roman" panose="02020603050405020304" pitchFamily="18" charset="0"/>
                <a:ea typeface="黑体" panose="02010609060101010101" pitchFamily="49" charset="-122"/>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子课题</a:t>
            </a:r>
            <a:r>
              <a:rPr altLang="zh-CN" kern="100" dirty="0">
                <a:solidFill>
                  <a:srgbClr val="E1E5E9"/>
                </a:solidFill>
                <a:latin typeface="微软雅黑" panose="020B0503020204020204" pitchFamily="34" charset="-122"/>
                <a:sym typeface="+mn-ea"/>
              </a:rPr>
              <a:t>目标</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研究方案</a:t>
            </a:r>
            <a:endParaRPr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研究进度安排</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基础条件和优势</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002060"/>
                </a:solidFill>
                <a:latin typeface="微软雅黑" panose="020B0503020204020204" pitchFamily="34" charset="-122"/>
                <a:sym typeface="+mn-ea"/>
              </a:rPr>
              <a:t>团队保障</a:t>
            </a:r>
          </a:p>
          <a:p>
            <a:pPr marL="342900" indent="-593725" algn="just">
              <a:lnSpc>
                <a:spcPct val="150000"/>
              </a:lnSpc>
              <a:spcBef>
                <a:spcPts val="0"/>
              </a:spcBef>
              <a:buFont typeface="Wingdings" panose="05000000000000000000" pitchFamily="2" charset="2"/>
              <a:buChar char="p"/>
            </a:pPr>
            <a:r>
              <a:rPr lang="zh-CN" altLang="en-US" kern="100" dirty="0">
                <a:solidFill>
                  <a:srgbClr val="E1E5E9"/>
                </a:solidFill>
                <a:latin typeface="微软雅黑" panose="020B0503020204020204" pitchFamily="34" charset="-122"/>
                <a:sym typeface="+mn-ea"/>
              </a:rPr>
              <a:t>知识产权对策和成果管理</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风险分析与控制</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资金概算</a:t>
            </a:r>
          </a:p>
        </p:txBody>
      </p:sp>
      <p:sp>
        <p:nvSpPr>
          <p:cNvPr id="3" name="AutoShape 7">
            <a:extLst>
              <a:ext uri="{FF2B5EF4-FFF2-40B4-BE49-F238E27FC236}">
                <a16:creationId xmlns:a16="http://schemas.microsoft.com/office/drawing/2014/main" id="{3BBEC8F9-3F23-ED0C-8E31-0D1F0C038560}"/>
              </a:ext>
            </a:extLst>
          </p:cNvPr>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en-US" altLang="zh-CN"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 XXX</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64939" y="602318"/>
            <a:ext cx="10550952" cy="523220"/>
          </a:xfrm>
          <a:prstGeom prst="rect">
            <a:avLst/>
          </a:prstGeom>
        </p:spPr>
        <p:txBody>
          <a:bodyPr vert="horz" lIns="91440" tIns="45720" rIns="91440" bIns="45720" rtlCol="0">
            <a:noAutofit/>
          </a:bodyPr>
          <a:lstStyle/>
          <a:p>
            <a:pPr>
              <a:lnSpc>
                <a:spcPts val="3500"/>
              </a:lnSpc>
              <a:spcBef>
                <a:spcPts val="1000"/>
              </a:spcBef>
            </a:pPr>
            <a:endParaRPr lang="zh-CN" altLang="en-US" sz="2800" b="1" spc="100" dirty="0">
              <a:solidFill>
                <a:srgbClr val="004E9C"/>
              </a:solidFill>
              <a:latin typeface="微软雅黑" panose="020B0503020204020204" pitchFamily="34" charset="-122"/>
              <a:ea typeface="微软雅黑" panose="020B0503020204020204" pitchFamily="34" charset="-122"/>
              <a:sym typeface="+mn-ea"/>
            </a:endParaRPr>
          </a:p>
        </p:txBody>
      </p:sp>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团队保障</a:t>
            </a:r>
          </a:p>
        </p:txBody>
      </p:sp>
      <p:sp>
        <p:nvSpPr>
          <p:cNvPr id="4" name="文本框 3"/>
          <p:cNvSpPr txBox="1"/>
          <p:nvPr/>
        </p:nvSpPr>
        <p:spPr>
          <a:xfrm>
            <a:off x="1249045" y="2368550"/>
            <a:ext cx="9192260" cy="1753235"/>
          </a:xfrm>
          <a:prstGeom prst="rect">
            <a:avLst/>
          </a:prstGeom>
          <a:noFill/>
        </p:spPr>
        <p:txBody>
          <a:bodyPr wrap="square">
            <a:spAutoFit/>
          </a:bodyPr>
          <a:lstStyle/>
          <a:p>
            <a:pPr algn="just">
              <a:lnSpc>
                <a:spcPct val="150000"/>
              </a:lnSpc>
              <a:buNone/>
            </a:pPr>
            <a:r>
              <a:rPr lang="zh-CN" altLang="en-US" sz="1800" kern="100" dirty="0">
                <a:effectLst/>
                <a:highlight>
                  <a:srgbClr val="FFFF00"/>
                </a:highlight>
                <a:latin typeface="微软雅黑" panose="020B0503020204020204" pitchFamily="34" charset="-122"/>
                <a:ea typeface="微软雅黑" panose="020B0503020204020204" pitchFamily="34" charset="-122"/>
                <a:cs typeface="黑体" panose="02010609060101010101" pitchFamily="49" charset="-122"/>
                <a:sym typeface="+mn-ea"/>
              </a:rPr>
              <a:t>子课题负责人的情况包括：基本信息、主要学术成绩、创新能力和水平、已承担的各类科研项目情况等。</a:t>
            </a:r>
            <a:endParaRPr lang="zh-CN" altLang="en-US" sz="1800" kern="100" dirty="0">
              <a:effectLst/>
              <a:highlight>
                <a:srgbClr val="FFFF00"/>
              </a:highlight>
              <a:latin typeface="微软雅黑" panose="020B0503020204020204" pitchFamily="34" charset="-122"/>
              <a:ea typeface="微软雅黑" panose="020B0503020204020204" pitchFamily="34" charset="-122"/>
              <a:cs typeface="黑体" panose="02010609060101010101" pitchFamily="49" charset="-122"/>
            </a:endParaRPr>
          </a:p>
          <a:p>
            <a:pPr algn="just">
              <a:lnSpc>
                <a:spcPct val="150000"/>
              </a:lnSpc>
              <a:buNone/>
            </a:pPr>
            <a:r>
              <a:rPr lang="zh-CN" altLang="en-US" sz="1800" kern="100" dirty="0">
                <a:effectLst/>
                <a:highlight>
                  <a:srgbClr val="FFFF00"/>
                </a:highlight>
                <a:latin typeface="微软雅黑" panose="020B0503020204020204" pitchFamily="34" charset="-122"/>
                <a:ea typeface="微软雅黑" panose="020B0503020204020204" pitchFamily="34" charset="-122"/>
                <a:cs typeface="黑体" panose="02010609060101010101" pitchFamily="49" charset="-122"/>
              </a:rPr>
              <a:t>子课题团队组建措施及人员构成，其中包括全时人员、核心和骨干人员情况。</a:t>
            </a:r>
          </a:p>
          <a:p>
            <a:pPr algn="just">
              <a:lnSpc>
                <a:spcPct val="150000"/>
              </a:lnSpc>
              <a:buNone/>
            </a:pPr>
            <a:endParaRPr lang="zh-CN" altLang="en-US" sz="1800" kern="100" dirty="0">
              <a:effectLst/>
              <a:highlight>
                <a:srgbClr val="FFFF00"/>
              </a:highlight>
              <a:latin typeface="微软雅黑" panose="020B0503020204020204" pitchFamily="34" charset="-122"/>
              <a:ea typeface="微软雅黑" panose="020B0503020204020204" pitchFamily="34" charset="-122"/>
              <a:cs typeface="黑体" panose="02010609060101010101"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en-US" altLang="zh-CN"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XXX</a:t>
            </a:r>
          </a:p>
        </p:txBody>
      </p:sp>
      <p:sp>
        <p:nvSpPr>
          <p:cNvPr id="2" name="AutoShape 7"/>
          <p:cNvSpPr>
            <a:spLocks noChangeArrowheads="1"/>
          </p:cNvSpPr>
          <p:nvPr/>
        </p:nvSpPr>
        <p:spPr bwMode="auto">
          <a:xfrm>
            <a:off x="2360056" y="1701602"/>
            <a:ext cx="835853" cy="3236709"/>
          </a:xfrm>
          <a:prstGeom prst="roundRect">
            <a:avLst/>
          </a:prstGeom>
          <a:noFill/>
          <a:ln>
            <a:noFill/>
          </a:ln>
        </p:spPr>
        <p:txBody>
          <a:bodyPr anchor="ctr"/>
          <a:lstStyle/>
          <a:p>
            <a:pPr marL="0" lvl="1" algn="ctr">
              <a:spcBef>
                <a:spcPts val="600"/>
              </a:spcBef>
              <a:spcAft>
                <a:spcPts val="600"/>
              </a:spcAft>
              <a:defRPr/>
            </a:pPr>
            <a:r>
              <a:rPr sz="4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汇报提纲</a:t>
            </a:r>
          </a:p>
        </p:txBody>
      </p:sp>
      <p:sp>
        <p:nvSpPr>
          <p:cNvPr id="5" name="Content Placeholder 3"/>
          <p:cNvSpPr txBox="1"/>
          <p:nvPr/>
        </p:nvSpPr>
        <p:spPr>
          <a:xfrm>
            <a:off x="5305425" y="1195705"/>
            <a:ext cx="4896485" cy="5245100"/>
          </a:xfrm>
          <a:custGeom>
            <a:avLst/>
            <a:gdLst>
              <a:gd name="connsiteX0" fmla="*/ 0 w 10857753"/>
              <a:gd name="connsiteY0" fmla="*/ 0 h 5136439"/>
              <a:gd name="connsiteX1" fmla="*/ 10857753 w 10857753"/>
              <a:gd name="connsiteY1" fmla="*/ 0 h 5136439"/>
              <a:gd name="connsiteX2" fmla="*/ 10857753 w 10857753"/>
              <a:gd name="connsiteY2" fmla="*/ 5136439 h 5136439"/>
              <a:gd name="connsiteX3" fmla="*/ 0 w 10857753"/>
              <a:gd name="connsiteY3" fmla="*/ 5136439 h 5136439"/>
              <a:gd name="connsiteX4" fmla="*/ 0 w 10857753"/>
              <a:gd name="connsiteY4" fmla="*/ 0 h 5136439"/>
              <a:gd name="connsiteX0-1" fmla="*/ 0 w 10857753"/>
              <a:gd name="connsiteY0-2" fmla="*/ 0 h 5136439"/>
              <a:gd name="connsiteX1-3" fmla="*/ 10857753 w 10857753"/>
              <a:gd name="connsiteY1-4" fmla="*/ 0 h 5136439"/>
              <a:gd name="connsiteX2-5" fmla="*/ 10855126 w 10857753"/>
              <a:gd name="connsiteY2-6" fmla="*/ 4956679 h 5136439"/>
              <a:gd name="connsiteX3-7" fmla="*/ 10857753 w 10857753"/>
              <a:gd name="connsiteY3-8" fmla="*/ 5136439 h 5136439"/>
              <a:gd name="connsiteX4-9" fmla="*/ 0 w 10857753"/>
              <a:gd name="connsiteY4-10" fmla="*/ 5136439 h 5136439"/>
              <a:gd name="connsiteX5" fmla="*/ 0 w 10857753"/>
              <a:gd name="connsiteY5" fmla="*/ 0 h 5136439"/>
              <a:gd name="connsiteX0-11" fmla="*/ 0 w 10857753"/>
              <a:gd name="connsiteY0-12" fmla="*/ 0 h 5142745"/>
              <a:gd name="connsiteX1-13" fmla="*/ 10857753 w 10857753"/>
              <a:gd name="connsiteY1-14" fmla="*/ 0 h 5142745"/>
              <a:gd name="connsiteX2-15" fmla="*/ 10855126 w 10857753"/>
              <a:gd name="connsiteY2-16" fmla="*/ 4956679 h 5142745"/>
              <a:gd name="connsiteX3-17" fmla="*/ 10687486 w 10857753"/>
              <a:gd name="connsiteY3-18" fmla="*/ 5142745 h 5142745"/>
              <a:gd name="connsiteX4-19" fmla="*/ 0 w 10857753"/>
              <a:gd name="connsiteY4-20" fmla="*/ 5136439 h 5142745"/>
              <a:gd name="connsiteX5-21" fmla="*/ 0 w 10857753"/>
              <a:gd name="connsiteY5-22" fmla="*/ 0 h 5142745"/>
              <a:gd name="connsiteX0-23" fmla="*/ 0 w 10857753"/>
              <a:gd name="connsiteY0-24" fmla="*/ 0 h 5142745"/>
              <a:gd name="connsiteX1-25" fmla="*/ 10857753 w 10857753"/>
              <a:gd name="connsiteY1-26" fmla="*/ 0 h 5142745"/>
              <a:gd name="connsiteX2-27" fmla="*/ 10855126 w 10857753"/>
              <a:gd name="connsiteY2-28" fmla="*/ 4956679 h 5142745"/>
              <a:gd name="connsiteX3-29" fmla="*/ 10687486 w 10857753"/>
              <a:gd name="connsiteY3-30" fmla="*/ 5142745 h 5142745"/>
              <a:gd name="connsiteX4-31" fmla="*/ 0 w 10857753"/>
              <a:gd name="connsiteY4-32" fmla="*/ 5136439 h 5142745"/>
              <a:gd name="connsiteX5-33" fmla="*/ 0 w 10857753"/>
              <a:gd name="connsiteY5-34" fmla="*/ 0 h 5142745"/>
              <a:gd name="connsiteX0-35" fmla="*/ 0 w 10857753"/>
              <a:gd name="connsiteY0-36" fmla="*/ 0 h 5142747"/>
              <a:gd name="connsiteX1-37" fmla="*/ 10857753 w 10857753"/>
              <a:gd name="connsiteY1-38" fmla="*/ 0 h 5142747"/>
              <a:gd name="connsiteX2-39" fmla="*/ 10855126 w 10857753"/>
              <a:gd name="connsiteY2-40" fmla="*/ 4956679 h 5142747"/>
              <a:gd name="connsiteX3-41" fmla="*/ 10687486 w 10857753"/>
              <a:gd name="connsiteY3-42" fmla="*/ 5142745 h 5142747"/>
              <a:gd name="connsiteX4-43" fmla="*/ 0 w 10857753"/>
              <a:gd name="connsiteY4-44" fmla="*/ 5136439 h 5142747"/>
              <a:gd name="connsiteX5-45" fmla="*/ 0 w 10857753"/>
              <a:gd name="connsiteY5-46" fmla="*/ 0 h 5142747"/>
              <a:gd name="connsiteX0-47" fmla="*/ 0 w 10857753"/>
              <a:gd name="connsiteY0-48" fmla="*/ 0 h 5142903"/>
              <a:gd name="connsiteX1-49" fmla="*/ 10857753 w 10857753"/>
              <a:gd name="connsiteY1-50" fmla="*/ 0 h 5142903"/>
              <a:gd name="connsiteX2-51" fmla="*/ 10855126 w 10857753"/>
              <a:gd name="connsiteY2-52" fmla="*/ 4956679 h 5142903"/>
              <a:gd name="connsiteX3-53" fmla="*/ 10687486 w 10857753"/>
              <a:gd name="connsiteY3-54" fmla="*/ 5142745 h 5142903"/>
              <a:gd name="connsiteX4-55" fmla="*/ 0 w 10857753"/>
              <a:gd name="connsiteY4-56" fmla="*/ 5136439 h 5142903"/>
              <a:gd name="connsiteX5-57" fmla="*/ 0 w 10857753"/>
              <a:gd name="connsiteY5-58" fmla="*/ 0 h 5142903"/>
              <a:gd name="connsiteX0-59" fmla="*/ 0 w 10857753"/>
              <a:gd name="connsiteY0-60" fmla="*/ 0 h 5142823"/>
              <a:gd name="connsiteX1-61" fmla="*/ 10857753 w 10857753"/>
              <a:gd name="connsiteY1-62" fmla="*/ 0 h 5142823"/>
              <a:gd name="connsiteX2-63" fmla="*/ 10855126 w 10857753"/>
              <a:gd name="connsiteY2-64" fmla="*/ 4956679 h 5142823"/>
              <a:gd name="connsiteX3-65" fmla="*/ 10687486 w 10857753"/>
              <a:gd name="connsiteY3-66" fmla="*/ 5142745 h 5142823"/>
              <a:gd name="connsiteX4-67" fmla="*/ 0 w 10857753"/>
              <a:gd name="connsiteY4-68" fmla="*/ 5136439 h 5142823"/>
              <a:gd name="connsiteX5-69" fmla="*/ 0 w 10857753"/>
              <a:gd name="connsiteY5-70" fmla="*/ 0 h 5142823"/>
              <a:gd name="connsiteX0-71" fmla="*/ 0 w 10857753"/>
              <a:gd name="connsiteY0-72" fmla="*/ 0 h 5142926"/>
              <a:gd name="connsiteX1-73" fmla="*/ 10857753 w 10857753"/>
              <a:gd name="connsiteY1-74" fmla="*/ 0 h 5142926"/>
              <a:gd name="connsiteX2-75" fmla="*/ 10855126 w 10857753"/>
              <a:gd name="connsiteY2-76" fmla="*/ 4956679 h 5142926"/>
              <a:gd name="connsiteX3-77" fmla="*/ 10687486 w 10857753"/>
              <a:gd name="connsiteY3-78" fmla="*/ 5142745 h 5142926"/>
              <a:gd name="connsiteX4-79" fmla="*/ 0 w 10857753"/>
              <a:gd name="connsiteY4-80" fmla="*/ 5136439 h 5142926"/>
              <a:gd name="connsiteX5-81" fmla="*/ 0 w 10857753"/>
              <a:gd name="connsiteY5-82" fmla="*/ 0 h 5142926"/>
              <a:gd name="connsiteX0-83" fmla="*/ 0 w 10857753"/>
              <a:gd name="connsiteY0-84" fmla="*/ 0 h 5142954"/>
              <a:gd name="connsiteX1-85" fmla="*/ 10857753 w 10857753"/>
              <a:gd name="connsiteY1-86" fmla="*/ 0 h 5142954"/>
              <a:gd name="connsiteX2-87" fmla="*/ 10855126 w 10857753"/>
              <a:gd name="connsiteY2-88" fmla="*/ 4963817 h 5142954"/>
              <a:gd name="connsiteX3-89" fmla="*/ 10687486 w 10857753"/>
              <a:gd name="connsiteY3-90" fmla="*/ 5142745 h 5142954"/>
              <a:gd name="connsiteX4-91" fmla="*/ 0 w 10857753"/>
              <a:gd name="connsiteY4-92" fmla="*/ 5136439 h 5142954"/>
              <a:gd name="connsiteX5-93" fmla="*/ 0 w 10857753"/>
              <a:gd name="connsiteY5-94" fmla="*/ 0 h 5142954"/>
              <a:gd name="connsiteX0-95" fmla="*/ 0 w 10857753"/>
              <a:gd name="connsiteY0-96" fmla="*/ 0 h 5142954"/>
              <a:gd name="connsiteX1-97" fmla="*/ 10857753 w 10857753"/>
              <a:gd name="connsiteY1-98" fmla="*/ 0 h 5142954"/>
              <a:gd name="connsiteX2-99" fmla="*/ 10855126 w 10857753"/>
              <a:gd name="connsiteY2-100" fmla="*/ 4963817 h 5142954"/>
              <a:gd name="connsiteX3-101" fmla="*/ 10687486 w 10857753"/>
              <a:gd name="connsiteY3-102" fmla="*/ 5142745 h 5142954"/>
              <a:gd name="connsiteX4-103" fmla="*/ 0 w 10857753"/>
              <a:gd name="connsiteY4-104" fmla="*/ 5136439 h 5142954"/>
              <a:gd name="connsiteX5-105" fmla="*/ 0 w 10857753"/>
              <a:gd name="connsiteY5-106" fmla="*/ 0 h 5142954"/>
              <a:gd name="connsiteX0-107" fmla="*/ 0 w 10857753"/>
              <a:gd name="connsiteY0-108" fmla="*/ 0 h 5143138"/>
              <a:gd name="connsiteX1-109" fmla="*/ 10857753 w 10857753"/>
              <a:gd name="connsiteY1-110" fmla="*/ 0 h 5143138"/>
              <a:gd name="connsiteX2-111" fmla="*/ 10855126 w 10857753"/>
              <a:gd name="connsiteY2-112" fmla="*/ 4963817 h 5143138"/>
              <a:gd name="connsiteX3-113" fmla="*/ 10687486 w 10857753"/>
              <a:gd name="connsiteY3-114" fmla="*/ 5142745 h 5143138"/>
              <a:gd name="connsiteX4-115" fmla="*/ 0 w 10857753"/>
              <a:gd name="connsiteY4-116" fmla="*/ 5136439 h 5143138"/>
              <a:gd name="connsiteX5-117" fmla="*/ 0 w 10857753"/>
              <a:gd name="connsiteY5-118" fmla="*/ 0 h 51431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857753" h="5143138">
                <a:moveTo>
                  <a:pt x="0" y="0"/>
                </a:moveTo>
                <a:lnTo>
                  <a:pt x="10857753" y="0"/>
                </a:lnTo>
                <a:cubicBezTo>
                  <a:pt x="10856877" y="1652226"/>
                  <a:pt x="10856002" y="4910484"/>
                  <a:pt x="10855126" y="4963817"/>
                </a:cubicBezTo>
                <a:cubicBezTo>
                  <a:pt x="10840364" y="5128486"/>
                  <a:pt x="10747038" y="5146323"/>
                  <a:pt x="10687486" y="5142745"/>
                </a:cubicBezTo>
                <a:lnTo>
                  <a:pt x="0" y="5136439"/>
                </a:lnTo>
                <a:lnTo>
                  <a:pt x="0" y="0"/>
                </a:lnTo>
                <a:close/>
              </a:path>
            </a:pathLst>
          </a:custGeom>
          <a:noFill/>
          <a:ln w="19050" cap="flat" cmpd="sng" algn="ctr">
            <a:noFill/>
            <a:prstDash val="solid"/>
            <a:miter lim="800000"/>
            <a:headEnd type="oval"/>
            <a:tailEnd type="oval"/>
          </a:ln>
          <a:effectLst/>
        </p:spPr>
        <p:txBody>
          <a:bodyPr/>
          <a:lstStyle>
            <a:lvl1pPr marL="313055" indent="-313055" algn="l" defTabSz="914400" rtl="0" eaLnBrk="1" latinLnBrk="0" hangingPunct="1">
              <a:lnSpc>
                <a:spcPct val="140000"/>
              </a:lnSpc>
              <a:spcBef>
                <a:spcPts val="1000"/>
              </a:spcBef>
              <a:buSzPct val="100000"/>
              <a:buFont typeface="Wingdings" panose="05000000000000000000" pitchFamily="2" charset="2"/>
              <a:buChar char=""/>
              <a:defRPr lang="zh-CN" altLang="en-US" sz="2800" b="1" kern="1200">
                <a:solidFill>
                  <a:schemeClr val="tx1"/>
                </a:solidFill>
                <a:latin typeface="Times New Roman" panose="02020603050405020304" pitchFamily="18" charset="0"/>
                <a:ea typeface="微软雅黑" panose="020B0503020204020204" pitchFamily="34" charset="-122"/>
                <a:cs typeface="Times New Roman" panose="02020603050405020304" pitchFamily="18" charset="0"/>
              </a:defRPr>
            </a:lvl1pPr>
            <a:lvl2pPr marL="593725" indent="-281305" algn="l" defTabSz="914400" rtl="0" eaLnBrk="1" latinLnBrk="0" hangingPunct="1">
              <a:lnSpc>
                <a:spcPct val="140000"/>
              </a:lnSpc>
              <a:spcBef>
                <a:spcPts val="500"/>
              </a:spcBef>
              <a:buFontTx/>
              <a:buBlip>
                <a:blip r:embed="rId3"/>
              </a:buBlip>
              <a:defRPr lang="zh-CN" altLang="en-US" sz="2400" kern="1200">
                <a:solidFill>
                  <a:schemeClr val="tx1"/>
                </a:solidFill>
                <a:latin typeface="Times New Roman" panose="02020603050405020304" pitchFamily="18" charset="0"/>
                <a:ea typeface="黑体" panose="02010609060101010101" pitchFamily="49" charset="-122"/>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002060"/>
                </a:solidFill>
                <a:latin typeface="微软雅黑" panose="020B0503020204020204" pitchFamily="34" charset="-122"/>
                <a:sym typeface="+mn-ea"/>
              </a:rPr>
              <a:t>子课题</a:t>
            </a:r>
            <a:r>
              <a:rPr altLang="zh-CN" kern="100" dirty="0">
                <a:solidFill>
                  <a:srgbClr val="002060"/>
                </a:solidFill>
                <a:latin typeface="微软雅黑" panose="020B0503020204020204" pitchFamily="34" charset="-122"/>
                <a:sym typeface="+mn-ea"/>
              </a:rPr>
              <a:t>目标</a:t>
            </a:r>
            <a:endParaRPr lang="zh-CN" altLang="zh-CN" kern="100" dirty="0">
              <a:solidFill>
                <a:srgbClr val="002060"/>
              </a:solidFill>
              <a:latin typeface="微软雅黑" panose="020B0503020204020204" pitchFamily="34" charset="-122"/>
            </a:endParaRP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研究方案</a:t>
            </a:r>
            <a:endParaRPr lang="en-US" altLang="zh-CN" kern="100" dirty="0">
              <a:solidFill>
                <a:srgbClr val="E1E5E9"/>
              </a:solidFill>
              <a:latin typeface="微软雅黑" panose="020B0503020204020204" pitchFamily="34" charset="-122"/>
            </a:endParaRP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研究进度安排</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基础条件和优势</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团队保障</a:t>
            </a:r>
            <a:endParaRPr lang="en-US" altLang="zh-CN" kern="100" dirty="0">
              <a:solidFill>
                <a:srgbClr val="E1E5E9"/>
              </a:solidFill>
              <a:latin typeface="微软雅黑" panose="020B0503020204020204" pitchFamily="34" charset="-122"/>
              <a:sym typeface="+mn-ea"/>
            </a:endParaRPr>
          </a:p>
          <a:p>
            <a:pPr marL="342900" indent="-593725" algn="just">
              <a:lnSpc>
                <a:spcPct val="150000"/>
              </a:lnSpc>
              <a:spcBef>
                <a:spcPts val="0"/>
              </a:spcBef>
              <a:buFont typeface="Wingdings" panose="05000000000000000000" pitchFamily="2" charset="2"/>
              <a:buChar char="p"/>
            </a:pPr>
            <a:r>
              <a:rPr lang="zh-CN" altLang="en-US" kern="100" dirty="0">
                <a:solidFill>
                  <a:srgbClr val="E1E5E9"/>
                </a:solidFill>
                <a:latin typeface="微软雅黑" panose="020B0503020204020204" pitchFamily="34" charset="-122"/>
                <a:sym typeface="+mn-ea"/>
              </a:rPr>
              <a:t>知识产权对策和成果管理</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风险分析与控制</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资金概算</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en-US" altLang="zh-CN"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 XXX</a:t>
            </a:r>
          </a:p>
        </p:txBody>
      </p:sp>
      <p:sp>
        <p:nvSpPr>
          <p:cNvPr id="2" name="AutoShape 7"/>
          <p:cNvSpPr>
            <a:spLocks noChangeArrowheads="1"/>
          </p:cNvSpPr>
          <p:nvPr/>
        </p:nvSpPr>
        <p:spPr bwMode="auto">
          <a:xfrm>
            <a:off x="2360056" y="1701602"/>
            <a:ext cx="835853" cy="3236709"/>
          </a:xfrm>
          <a:prstGeom prst="roundRect">
            <a:avLst/>
          </a:prstGeom>
          <a:noFill/>
          <a:ln>
            <a:noFill/>
          </a:ln>
        </p:spPr>
        <p:txBody>
          <a:bodyPr anchor="ctr"/>
          <a:lstStyle/>
          <a:p>
            <a:pPr marL="0" lvl="1" algn="ctr">
              <a:spcBef>
                <a:spcPts val="600"/>
              </a:spcBef>
              <a:spcAft>
                <a:spcPts val="600"/>
              </a:spcAft>
              <a:defRPr/>
            </a:pPr>
            <a:r>
              <a:rPr sz="4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汇报提纲</a:t>
            </a:r>
          </a:p>
        </p:txBody>
      </p:sp>
      <p:sp>
        <p:nvSpPr>
          <p:cNvPr id="5" name="Content Placeholder 3"/>
          <p:cNvSpPr txBox="1"/>
          <p:nvPr/>
        </p:nvSpPr>
        <p:spPr>
          <a:xfrm>
            <a:off x="5305558" y="1195705"/>
            <a:ext cx="4896485" cy="4720590"/>
          </a:xfrm>
          <a:custGeom>
            <a:avLst/>
            <a:gdLst>
              <a:gd name="connsiteX0" fmla="*/ 0 w 10857753"/>
              <a:gd name="connsiteY0" fmla="*/ 0 h 5136439"/>
              <a:gd name="connsiteX1" fmla="*/ 10857753 w 10857753"/>
              <a:gd name="connsiteY1" fmla="*/ 0 h 5136439"/>
              <a:gd name="connsiteX2" fmla="*/ 10857753 w 10857753"/>
              <a:gd name="connsiteY2" fmla="*/ 5136439 h 5136439"/>
              <a:gd name="connsiteX3" fmla="*/ 0 w 10857753"/>
              <a:gd name="connsiteY3" fmla="*/ 5136439 h 5136439"/>
              <a:gd name="connsiteX4" fmla="*/ 0 w 10857753"/>
              <a:gd name="connsiteY4" fmla="*/ 0 h 5136439"/>
              <a:gd name="connsiteX0-1" fmla="*/ 0 w 10857753"/>
              <a:gd name="connsiteY0-2" fmla="*/ 0 h 5136439"/>
              <a:gd name="connsiteX1-3" fmla="*/ 10857753 w 10857753"/>
              <a:gd name="connsiteY1-4" fmla="*/ 0 h 5136439"/>
              <a:gd name="connsiteX2-5" fmla="*/ 10855126 w 10857753"/>
              <a:gd name="connsiteY2-6" fmla="*/ 4956679 h 5136439"/>
              <a:gd name="connsiteX3-7" fmla="*/ 10857753 w 10857753"/>
              <a:gd name="connsiteY3-8" fmla="*/ 5136439 h 5136439"/>
              <a:gd name="connsiteX4-9" fmla="*/ 0 w 10857753"/>
              <a:gd name="connsiteY4-10" fmla="*/ 5136439 h 5136439"/>
              <a:gd name="connsiteX5" fmla="*/ 0 w 10857753"/>
              <a:gd name="connsiteY5" fmla="*/ 0 h 5136439"/>
              <a:gd name="connsiteX0-11" fmla="*/ 0 w 10857753"/>
              <a:gd name="connsiteY0-12" fmla="*/ 0 h 5142745"/>
              <a:gd name="connsiteX1-13" fmla="*/ 10857753 w 10857753"/>
              <a:gd name="connsiteY1-14" fmla="*/ 0 h 5142745"/>
              <a:gd name="connsiteX2-15" fmla="*/ 10855126 w 10857753"/>
              <a:gd name="connsiteY2-16" fmla="*/ 4956679 h 5142745"/>
              <a:gd name="connsiteX3-17" fmla="*/ 10687486 w 10857753"/>
              <a:gd name="connsiteY3-18" fmla="*/ 5142745 h 5142745"/>
              <a:gd name="connsiteX4-19" fmla="*/ 0 w 10857753"/>
              <a:gd name="connsiteY4-20" fmla="*/ 5136439 h 5142745"/>
              <a:gd name="connsiteX5-21" fmla="*/ 0 w 10857753"/>
              <a:gd name="connsiteY5-22" fmla="*/ 0 h 5142745"/>
              <a:gd name="connsiteX0-23" fmla="*/ 0 w 10857753"/>
              <a:gd name="connsiteY0-24" fmla="*/ 0 h 5142745"/>
              <a:gd name="connsiteX1-25" fmla="*/ 10857753 w 10857753"/>
              <a:gd name="connsiteY1-26" fmla="*/ 0 h 5142745"/>
              <a:gd name="connsiteX2-27" fmla="*/ 10855126 w 10857753"/>
              <a:gd name="connsiteY2-28" fmla="*/ 4956679 h 5142745"/>
              <a:gd name="connsiteX3-29" fmla="*/ 10687486 w 10857753"/>
              <a:gd name="connsiteY3-30" fmla="*/ 5142745 h 5142745"/>
              <a:gd name="connsiteX4-31" fmla="*/ 0 w 10857753"/>
              <a:gd name="connsiteY4-32" fmla="*/ 5136439 h 5142745"/>
              <a:gd name="connsiteX5-33" fmla="*/ 0 w 10857753"/>
              <a:gd name="connsiteY5-34" fmla="*/ 0 h 5142745"/>
              <a:gd name="connsiteX0-35" fmla="*/ 0 w 10857753"/>
              <a:gd name="connsiteY0-36" fmla="*/ 0 h 5142747"/>
              <a:gd name="connsiteX1-37" fmla="*/ 10857753 w 10857753"/>
              <a:gd name="connsiteY1-38" fmla="*/ 0 h 5142747"/>
              <a:gd name="connsiteX2-39" fmla="*/ 10855126 w 10857753"/>
              <a:gd name="connsiteY2-40" fmla="*/ 4956679 h 5142747"/>
              <a:gd name="connsiteX3-41" fmla="*/ 10687486 w 10857753"/>
              <a:gd name="connsiteY3-42" fmla="*/ 5142745 h 5142747"/>
              <a:gd name="connsiteX4-43" fmla="*/ 0 w 10857753"/>
              <a:gd name="connsiteY4-44" fmla="*/ 5136439 h 5142747"/>
              <a:gd name="connsiteX5-45" fmla="*/ 0 w 10857753"/>
              <a:gd name="connsiteY5-46" fmla="*/ 0 h 5142747"/>
              <a:gd name="connsiteX0-47" fmla="*/ 0 w 10857753"/>
              <a:gd name="connsiteY0-48" fmla="*/ 0 h 5142903"/>
              <a:gd name="connsiteX1-49" fmla="*/ 10857753 w 10857753"/>
              <a:gd name="connsiteY1-50" fmla="*/ 0 h 5142903"/>
              <a:gd name="connsiteX2-51" fmla="*/ 10855126 w 10857753"/>
              <a:gd name="connsiteY2-52" fmla="*/ 4956679 h 5142903"/>
              <a:gd name="connsiteX3-53" fmla="*/ 10687486 w 10857753"/>
              <a:gd name="connsiteY3-54" fmla="*/ 5142745 h 5142903"/>
              <a:gd name="connsiteX4-55" fmla="*/ 0 w 10857753"/>
              <a:gd name="connsiteY4-56" fmla="*/ 5136439 h 5142903"/>
              <a:gd name="connsiteX5-57" fmla="*/ 0 w 10857753"/>
              <a:gd name="connsiteY5-58" fmla="*/ 0 h 5142903"/>
              <a:gd name="connsiteX0-59" fmla="*/ 0 w 10857753"/>
              <a:gd name="connsiteY0-60" fmla="*/ 0 h 5142823"/>
              <a:gd name="connsiteX1-61" fmla="*/ 10857753 w 10857753"/>
              <a:gd name="connsiteY1-62" fmla="*/ 0 h 5142823"/>
              <a:gd name="connsiteX2-63" fmla="*/ 10855126 w 10857753"/>
              <a:gd name="connsiteY2-64" fmla="*/ 4956679 h 5142823"/>
              <a:gd name="connsiteX3-65" fmla="*/ 10687486 w 10857753"/>
              <a:gd name="connsiteY3-66" fmla="*/ 5142745 h 5142823"/>
              <a:gd name="connsiteX4-67" fmla="*/ 0 w 10857753"/>
              <a:gd name="connsiteY4-68" fmla="*/ 5136439 h 5142823"/>
              <a:gd name="connsiteX5-69" fmla="*/ 0 w 10857753"/>
              <a:gd name="connsiteY5-70" fmla="*/ 0 h 5142823"/>
              <a:gd name="connsiteX0-71" fmla="*/ 0 w 10857753"/>
              <a:gd name="connsiteY0-72" fmla="*/ 0 h 5142926"/>
              <a:gd name="connsiteX1-73" fmla="*/ 10857753 w 10857753"/>
              <a:gd name="connsiteY1-74" fmla="*/ 0 h 5142926"/>
              <a:gd name="connsiteX2-75" fmla="*/ 10855126 w 10857753"/>
              <a:gd name="connsiteY2-76" fmla="*/ 4956679 h 5142926"/>
              <a:gd name="connsiteX3-77" fmla="*/ 10687486 w 10857753"/>
              <a:gd name="connsiteY3-78" fmla="*/ 5142745 h 5142926"/>
              <a:gd name="connsiteX4-79" fmla="*/ 0 w 10857753"/>
              <a:gd name="connsiteY4-80" fmla="*/ 5136439 h 5142926"/>
              <a:gd name="connsiteX5-81" fmla="*/ 0 w 10857753"/>
              <a:gd name="connsiteY5-82" fmla="*/ 0 h 5142926"/>
              <a:gd name="connsiteX0-83" fmla="*/ 0 w 10857753"/>
              <a:gd name="connsiteY0-84" fmla="*/ 0 h 5142954"/>
              <a:gd name="connsiteX1-85" fmla="*/ 10857753 w 10857753"/>
              <a:gd name="connsiteY1-86" fmla="*/ 0 h 5142954"/>
              <a:gd name="connsiteX2-87" fmla="*/ 10855126 w 10857753"/>
              <a:gd name="connsiteY2-88" fmla="*/ 4963817 h 5142954"/>
              <a:gd name="connsiteX3-89" fmla="*/ 10687486 w 10857753"/>
              <a:gd name="connsiteY3-90" fmla="*/ 5142745 h 5142954"/>
              <a:gd name="connsiteX4-91" fmla="*/ 0 w 10857753"/>
              <a:gd name="connsiteY4-92" fmla="*/ 5136439 h 5142954"/>
              <a:gd name="connsiteX5-93" fmla="*/ 0 w 10857753"/>
              <a:gd name="connsiteY5-94" fmla="*/ 0 h 5142954"/>
              <a:gd name="connsiteX0-95" fmla="*/ 0 w 10857753"/>
              <a:gd name="connsiteY0-96" fmla="*/ 0 h 5142954"/>
              <a:gd name="connsiteX1-97" fmla="*/ 10857753 w 10857753"/>
              <a:gd name="connsiteY1-98" fmla="*/ 0 h 5142954"/>
              <a:gd name="connsiteX2-99" fmla="*/ 10855126 w 10857753"/>
              <a:gd name="connsiteY2-100" fmla="*/ 4963817 h 5142954"/>
              <a:gd name="connsiteX3-101" fmla="*/ 10687486 w 10857753"/>
              <a:gd name="connsiteY3-102" fmla="*/ 5142745 h 5142954"/>
              <a:gd name="connsiteX4-103" fmla="*/ 0 w 10857753"/>
              <a:gd name="connsiteY4-104" fmla="*/ 5136439 h 5142954"/>
              <a:gd name="connsiteX5-105" fmla="*/ 0 w 10857753"/>
              <a:gd name="connsiteY5-106" fmla="*/ 0 h 5142954"/>
              <a:gd name="connsiteX0-107" fmla="*/ 0 w 10857753"/>
              <a:gd name="connsiteY0-108" fmla="*/ 0 h 5143138"/>
              <a:gd name="connsiteX1-109" fmla="*/ 10857753 w 10857753"/>
              <a:gd name="connsiteY1-110" fmla="*/ 0 h 5143138"/>
              <a:gd name="connsiteX2-111" fmla="*/ 10855126 w 10857753"/>
              <a:gd name="connsiteY2-112" fmla="*/ 4963817 h 5143138"/>
              <a:gd name="connsiteX3-113" fmla="*/ 10687486 w 10857753"/>
              <a:gd name="connsiteY3-114" fmla="*/ 5142745 h 5143138"/>
              <a:gd name="connsiteX4-115" fmla="*/ 0 w 10857753"/>
              <a:gd name="connsiteY4-116" fmla="*/ 5136439 h 5143138"/>
              <a:gd name="connsiteX5-117" fmla="*/ 0 w 10857753"/>
              <a:gd name="connsiteY5-118" fmla="*/ 0 h 51431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857753" h="5143138">
                <a:moveTo>
                  <a:pt x="0" y="0"/>
                </a:moveTo>
                <a:lnTo>
                  <a:pt x="10857753" y="0"/>
                </a:lnTo>
                <a:cubicBezTo>
                  <a:pt x="10856877" y="1652226"/>
                  <a:pt x="10856002" y="4910484"/>
                  <a:pt x="10855126" y="4963817"/>
                </a:cubicBezTo>
                <a:cubicBezTo>
                  <a:pt x="10840364" y="5128486"/>
                  <a:pt x="10747038" y="5146323"/>
                  <a:pt x="10687486" y="5142745"/>
                </a:cubicBezTo>
                <a:lnTo>
                  <a:pt x="0" y="5136439"/>
                </a:lnTo>
                <a:lnTo>
                  <a:pt x="0" y="0"/>
                </a:lnTo>
                <a:close/>
              </a:path>
            </a:pathLst>
          </a:custGeom>
          <a:noFill/>
          <a:ln w="19050" cap="flat" cmpd="sng" algn="ctr">
            <a:noFill/>
            <a:prstDash val="solid"/>
            <a:miter lim="800000"/>
            <a:headEnd type="oval"/>
            <a:tailEnd type="oval"/>
          </a:ln>
          <a:effectLst/>
        </p:spPr>
        <p:txBody>
          <a:bodyPr/>
          <a:lstStyle>
            <a:lvl1pPr marL="313055" indent="-313055" algn="l" defTabSz="914400" rtl="0" eaLnBrk="1" latinLnBrk="0" hangingPunct="1">
              <a:lnSpc>
                <a:spcPct val="140000"/>
              </a:lnSpc>
              <a:spcBef>
                <a:spcPts val="1000"/>
              </a:spcBef>
              <a:buSzPct val="100000"/>
              <a:buFont typeface="Wingdings" panose="05000000000000000000" pitchFamily="2" charset="2"/>
              <a:buChar char=""/>
              <a:defRPr lang="zh-CN" altLang="en-US" sz="2800" b="1" kern="1200">
                <a:solidFill>
                  <a:schemeClr val="tx1"/>
                </a:solidFill>
                <a:latin typeface="Times New Roman" panose="02020603050405020304" pitchFamily="18" charset="0"/>
                <a:ea typeface="微软雅黑" panose="020B0503020204020204" pitchFamily="34" charset="-122"/>
                <a:cs typeface="Times New Roman" panose="02020603050405020304" pitchFamily="18" charset="0"/>
              </a:defRPr>
            </a:lvl1pPr>
            <a:lvl2pPr marL="593725" indent="-281305" algn="l" defTabSz="914400" rtl="0" eaLnBrk="1" latinLnBrk="0" hangingPunct="1">
              <a:lnSpc>
                <a:spcPct val="140000"/>
              </a:lnSpc>
              <a:spcBef>
                <a:spcPts val="500"/>
              </a:spcBef>
              <a:buFontTx/>
              <a:buBlip>
                <a:blip r:embed="rId3"/>
              </a:buBlip>
              <a:defRPr lang="zh-CN" altLang="en-US" sz="2400" kern="1200">
                <a:solidFill>
                  <a:schemeClr val="tx1"/>
                </a:solidFill>
                <a:latin typeface="Times New Roman" panose="02020603050405020304" pitchFamily="18" charset="0"/>
                <a:ea typeface="黑体" panose="02010609060101010101" pitchFamily="49" charset="-122"/>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子课题</a:t>
            </a:r>
            <a:r>
              <a:rPr altLang="zh-CN" kern="100" dirty="0">
                <a:solidFill>
                  <a:srgbClr val="E1E5E9"/>
                </a:solidFill>
                <a:latin typeface="微软雅黑" panose="020B0503020204020204" pitchFamily="34" charset="-122"/>
                <a:sym typeface="+mn-ea"/>
              </a:rPr>
              <a:t>目标</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研究方案</a:t>
            </a:r>
            <a:endParaRPr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研究进度安排</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基础条件和优势</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团队保障</a:t>
            </a:r>
          </a:p>
          <a:p>
            <a:pPr marL="342900" indent="-593725" algn="just">
              <a:lnSpc>
                <a:spcPct val="150000"/>
              </a:lnSpc>
              <a:spcBef>
                <a:spcPts val="0"/>
              </a:spcBef>
              <a:buClrTx/>
              <a:buSzTx/>
              <a:buFont typeface="Wingdings" panose="05000000000000000000" pitchFamily="2" charset="2"/>
              <a:buChar char="p"/>
              <a:tabLst>
                <a:tab pos="198120" algn="l"/>
              </a:tabLst>
            </a:pPr>
            <a:r>
              <a:rPr lang="zh-CN" altLang="en-US" kern="100" dirty="0">
                <a:solidFill>
                  <a:srgbClr val="002060"/>
                </a:solidFill>
                <a:latin typeface="微软雅黑" panose="020B0503020204020204" pitchFamily="34" charset="-122"/>
                <a:sym typeface="+mn-ea"/>
              </a:rPr>
              <a:t>知识产权对策和成果管理</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风险分析与控制</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资金概算</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知识产权对策和成果管理</a:t>
            </a:r>
          </a:p>
        </p:txBody>
      </p:sp>
      <p:sp>
        <p:nvSpPr>
          <p:cNvPr id="3" name="文本框 2"/>
          <p:cNvSpPr txBox="1"/>
          <p:nvPr/>
        </p:nvSpPr>
        <p:spPr>
          <a:xfrm>
            <a:off x="1508125" y="2263775"/>
            <a:ext cx="9512300" cy="1753235"/>
          </a:xfrm>
          <a:prstGeom prst="rect">
            <a:avLst/>
          </a:prstGeom>
          <a:noFill/>
        </p:spPr>
        <p:txBody>
          <a:bodyPr wrap="square">
            <a:spAutoFit/>
          </a:bodyPr>
          <a:lstStyle/>
          <a:p>
            <a:pPr algn="just">
              <a:lnSpc>
                <a:spcPct val="150000"/>
              </a:lnSpc>
            </a:pPr>
            <a:r>
              <a:rPr lang="zh-CN" altLang="zh-CN" sz="1800" kern="100" dirty="0">
                <a:solidFill>
                  <a:schemeClr val="tx1"/>
                </a:solidFill>
                <a:highlight>
                  <a:srgbClr val="FFFF00"/>
                </a:highlight>
                <a:latin typeface="微软雅黑" panose="020B0503020204020204" pitchFamily="34" charset="-122"/>
                <a:ea typeface="微软雅黑" panose="020B0503020204020204" pitchFamily="34" charset="-122"/>
              </a:rPr>
              <a:t>说明知识产权对策和专利布局计划、保护措施；总体单位与子课题承担单位之间的知识产权归属及收益分配约定；与用户单位的研用对接机制、成果应用推广措施；论文发表、专利申请、奖励申报、宣传报告等审核把关机制。</a:t>
            </a:r>
            <a:endParaRPr lang="en-US" altLang="zh-CN" sz="1800" kern="100" dirty="0">
              <a:solidFill>
                <a:schemeClr val="tx1"/>
              </a:solidFill>
              <a:highlight>
                <a:srgbClr val="FFFF00"/>
              </a:highlight>
              <a:latin typeface="微软雅黑" panose="020B0503020204020204" pitchFamily="34" charset="-122"/>
              <a:ea typeface="微软雅黑" panose="020B0503020204020204" pitchFamily="34" charset="-122"/>
            </a:endParaRPr>
          </a:p>
          <a:p>
            <a:pPr algn="just">
              <a:lnSpc>
                <a:spcPct val="150000"/>
              </a:lnSpc>
            </a:pPr>
            <a:endParaRPr lang="en-US" altLang="zh-CN" sz="1800" kern="100" dirty="0">
              <a:solidFill>
                <a:schemeClr val="tx1"/>
              </a:solidFill>
              <a:highlight>
                <a:srgbClr val="FFFF00"/>
              </a:highlight>
              <a:latin typeface="微软雅黑" panose="020B0503020204020204" pitchFamily="34" charset="-122"/>
              <a:ea typeface="微软雅黑" panose="020B0503020204020204" pitchFamily="34"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en-US" altLang="zh-CN"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XXX</a:t>
            </a:r>
          </a:p>
        </p:txBody>
      </p:sp>
      <p:sp>
        <p:nvSpPr>
          <p:cNvPr id="2" name="AutoShape 7"/>
          <p:cNvSpPr>
            <a:spLocks noChangeArrowheads="1"/>
          </p:cNvSpPr>
          <p:nvPr/>
        </p:nvSpPr>
        <p:spPr bwMode="auto">
          <a:xfrm>
            <a:off x="2360056" y="1701602"/>
            <a:ext cx="835853" cy="3236709"/>
          </a:xfrm>
          <a:prstGeom prst="roundRect">
            <a:avLst/>
          </a:prstGeom>
          <a:noFill/>
          <a:ln>
            <a:noFill/>
          </a:ln>
        </p:spPr>
        <p:txBody>
          <a:bodyPr anchor="ctr"/>
          <a:lstStyle/>
          <a:p>
            <a:pPr marL="0" lvl="1" algn="ctr">
              <a:spcBef>
                <a:spcPts val="600"/>
              </a:spcBef>
              <a:spcAft>
                <a:spcPts val="600"/>
              </a:spcAft>
              <a:defRPr/>
            </a:pPr>
            <a:r>
              <a:rPr sz="4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汇报提纲</a:t>
            </a:r>
          </a:p>
        </p:txBody>
      </p:sp>
      <p:sp>
        <p:nvSpPr>
          <p:cNvPr id="5" name="Content Placeholder 3"/>
          <p:cNvSpPr txBox="1"/>
          <p:nvPr/>
        </p:nvSpPr>
        <p:spPr>
          <a:xfrm>
            <a:off x="5305558" y="1195705"/>
            <a:ext cx="4896485" cy="4720590"/>
          </a:xfrm>
          <a:custGeom>
            <a:avLst/>
            <a:gdLst>
              <a:gd name="connsiteX0" fmla="*/ 0 w 10857753"/>
              <a:gd name="connsiteY0" fmla="*/ 0 h 5136439"/>
              <a:gd name="connsiteX1" fmla="*/ 10857753 w 10857753"/>
              <a:gd name="connsiteY1" fmla="*/ 0 h 5136439"/>
              <a:gd name="connsiteX2" fmla="*/ 10857753 w 10857753"/>
              <a:gd name="connsiteY2" fmla="*/ 5136439 h 5136439"/>
              <a:gd name="connsiteX3" fmla="*/ 0 w 10857753"/>
              <a:gd name="connsiteY3" fmla="*/ 5136439 h 5136439"/>
              <a:gd name="connsiteX4" fmla="*/ 0 w 10857753"/>
              <a:gd name="connsiteY4" fmla="*/ 0 h 5136439"/>
              <a:gd name="connsiteX0-1" fmla="*/ 0 w 10857753"/>
              <a:gd name="connsiteY0-2" fmla="*/ 0 h 5136439"/>
              <a:gd name="connsiteX1-3" fmla="*/ 10857753 w 10857753"/>
              <a:gd name="connsiteY1-4" fmla="*/ 0 h 5136439"/>
              <a:gd name="connsiteX2-5" fmla="*/ 10855126 w 10857753"/>
              <a:gd name="connsiteY2-6" fmla="*/ 4956679 h 5136439"/>
              <a:gd name="connsiteX3-7" fmla="*/ 10857753 w 10857753"/>
              <a:gd name="connsiteY3-8" fmla="*/ 5136439 h 5136439"/>
              <a:gd name="connsiteX4-9" fmla="*/ 0 w 10857753"/>
              <a:gd name="connsiteY4-10" fmla="*/ 5136439 h 5136439"/>
              <a:gd name="connsiteX5" fmla="*/ 0 w 10857753"/>
              <a:gd name="connsiteY5" fmla="*/ 0 h 5136439"/>
              <a:gd name="connsiteX0-11" fmla="*/ 0 w 10857753"/>
              <a:gd name="connsiteY0-12" fmla="*/ 0 h 5142745"/>
              <a:gd name="connsiteX1-13" fmla="*/ 10857753 w 10857753"/>
              <a:gd name="connsiteY1-14" fmla="*/ 0 h 5142745"/>
              <a:gd name="connsiteX2-15" fmla="*/ 10855126 w 10857753"/>
              <a:gd name="connsiteY2-16" fmla="*/ 4956679 h 5142745"/>
              <a:gd name="connsiteX3-17" fmla="*/ 10687486 w 10857753"/>
              <a:gd name="connsiteY3-18" fmla="*/ 5142745 h 5142745"/>
              <a:gd name="connsiteX4-19" fmla="*/ 0 w 10857753"/>
              <a:gd name="connsiteY4-20" fmla="*/ 5136439 h 5142745"/>
              <a:gd name="connsiteX5-21" fmla="*/ 0 w 10857753"/>
              <a:gd name="connsiteY5-22" fmla="*/ 0 h 5142745"/>
              <a:gd name="connsiteX0-23" fmla="*/ 0 w 10857753"/>
              <a:gd name="connsiteY0-24" fmla="*/ 0 h 5142745"/>
              <a:gd name="connsiteX1-25" fmla="*/ 10857753 w 10857753"/>
              <a:gd name="connsiteY1-26" fmla="*/ 0 h 5142745"/>
              <a:gd name="connsiteX2-27" fmla="*/ 10855126 w 10857753"/>
              <a:gd name="connsiteY2-28" fmla="*/ 4956679 h 5142745"/>
              <a:gd name="connsiteX3-29" fmla="*/ 10687486 w 10857753"/>
              <a:gd name="connsiteY3-30" fmla="*/ 5142745 h 5142745"/>
              <a:gd name="connsiteX4-31" fmla="*/ 0 w 10857753"/>
              <a:gd name="connsiteY4-32" fmla="*/ 5136439 h 5142745"/>
              <a:gd name="connsiteX5-33" fmla="*/ 0 w 10857753"/>
              <a:gd name="connsiteY5-34" fmla="*/ 0 h 5142745"/>
              <a:gd name="connsiteX0-35" fmla="*/ 0 w 10857753"/>
              <a:gd name="connsiteY0-36" fmla="*/ 0 h 5142747"/>
              <a:gd name="connsiteX1-37" fmla="*/ 10857753 w 10857753"/>
              <a:gd name="connsiteY1-38" fmla="*/ 0 h 5142747"/>
              <a:gd name="connsiteX2-39" fmla="*/ 10855126 w 10857753"/>
              <a:gd name="connsiteY2-40" fmla="*/ 4956679 h 5142747"/>
              <a:gd name="connsiteX3-41" fmla="*/ 10687486 w 10857753"/>
              <a:gd name="connsiteY3-42" fmla="*/ 5142745 h 5142747"/>
              <a:gd name="connsiteX4-43" fmla="*/ 0 w 10857753"/>
              <a:gd name="connsiteY4-44" fmla="*/ 5136439 h 5142747"/>
              <a:gd name="connsiteX5-45" fmla="*/ 0 w 10857753"/>
              <a:gd name="connsiteY5-46" fmla="*/ 0 h 5142747"/>
              <a:gd name="connsiteX0-47" fmla="*/ 0 w 10857753"/>
              <a:gd name="connsiteY0-48" fmla="*/ 0 h 5142903"/>
              <a:gd name="connsiteX1-49" fmla="*/ 10857753 w 10857753"/>
              <a:gd name="connsiteY1-50" fmla="*/ 0 h 5142903"/>
              <a:gd name="connsiteX2-51" fmla="*/ 10855126 w 10857753"/>
              <a:gd name="connsiteY2-52" fmla="*/ 4956679 h 5142903"/>
              <a:gd name="connsiteX3-53" fmla="*/ 10687486 w 10857753"/>
              <a:gd name="connsiteY3-54" fmla="*/ 5142745 h 5142903"/>
              <a:gd name="connsiteX4-55" fmla="*/ 0 w 10857753"/>
              <a:gd name="connsiteY4-56" fmla="*/ 5136439 h 5142903"/>
              <a:gd name="connsiteX5-57" fmla="*/ 0 w 10857753"/>
              <a:gd name="connsiteY5-58" fmla="*/ 0 h 5142903"/>
              <a:gd name="connsiteX0-59" fmla="*/ 0 w 10857753"/>
              <a:gd name="connsiteY0-60" fmla="*/ 0 h 5142823"/>
              <a:gd name="connsiteX1-61" fmla="*/ 10857753 w 10857753"/>
              <a:gd name="connsiteY1-62" fmla="*/ 0 h 5142823"/>
              <a:gd name="connsiteX2-63" fmla="*/ 10855126 w 10857753"/>
              <a:gd name="connsiteY2-64" fmla="*/ 4956679 h 5142823"/>
              <a:gd name="connsiteX3-65" fmla="*/ 10687486 w 10857753"/>
              <a:gd name="connsiteY3-66" fmla="*/ 5142745 h 5142823"/>
              <a:gd name="connsiteX4-67" fmla="*/ 0 w 10857753"/>
              <a:gd name="connsiteY4-68" fmla="*/ 5136439 h 5142823"/>
              <a:gd name="connsiteX5-69" fmla="*/ 0 w 10857753"/>
              <a:gd name="connsiteY5-70" fmla="*/ 0 h 5142823"/>
              <a:gd name="connsiteX0-71" fmla="*/ 0 w 10857753"/>
              <a:gd name="connsiteY0-72" fmla="*/ 0 h 5142926"/>
              <a:gd name="connsiteX1-73" fmla="*/ 10857753 w 10857753"/>
              <a:gd name="connsiteY1-74" fmla="*/ 0 h 5142926"/>
              <a:gd name="connsiteX2-75" fmla="*/ 10855126 w 10857753"/>
              <a:gd name="connsiteY2-76" fmla="*/ 4956679 h 5142926"/>
              <a:gd name="connsiteX3-77" fmla="*/ 10687486 w 10857753"/>
              <a:gd name="connsiteY3-78" fmla="*/ 5142745 h 5142926"/>
              <a:gd name="connsiteX4-79" fmla="*/ 0 w 10857753"/>
              <a:gd name="connsiteY4-80" fmla="*/ 5136439 h 5142926"/>
              <a:gd name="connsiteX5-81" fmla="*/ 0 w 10857753"/>
              <a:gd name="connsiteY5-82" fmla="*/ 0 h 5142926"/>
              <a:gd name="connsiteX0-83" fmla="*/ 0 w 10857753"/>
              <a:gd name="connsiteY0-84" fmla="*/ 0 h 5142954"/>
              <a:gd name="connsiteX1-85" fmla="*/ 10857753 w 10857753"/>
              <a:gd name="connsiteY1-86" fmla="*/ 0 h 5142954"/>
              <a:gd name="connsiteX2-87" fmla="*/ 10855126 w 10857753"/>
              <a:gd name="connsiteY2-88" fmla="*/ 4963817 h 5142954"/>
              <a:gd name="connsiteX3-89" fmla="*/ 10687486 w 10857753"/>
              <a:gd name="connsiteY3-90" fmla="*/ 5142745 h 5142954"/>
              <a:gd name="connsiteX4-91" fmla="*/ 0 w 10857753"/>
              <a:gd name="connsiteY4-92" fmla="*/ 5136439 h 5142954"/>
              <a:gd name="connsiteX5-93" fmla="*/ 0 w 10857753"/>
              <a:gd name="connsiteY5-94" fmla="*/ 0 h 5142954"/>
              <a:gd name="connsiteX0-95" fmla="*/ 0 w 10857753"/>
              <a:gd name="connsiteY0-96" fmla="*/ 0 h 5142954"/>
              <a:gd name="connsiteX1-97" fmla="*/ 10857753 w 10857753"/>
              <a:gd name="connsiteY1-98" fmla="*/ 0 h 5142954"/>
              <a:gd name="connsiteX2-99" fmla="*/ 10855126 w 10857753"/>
              <a:gd name="connsiteY2-100" fmla="*/ 4963817 h 5142954"/>
              <a:gd name="connsiteX3-101" fmla="*/ 10687486 w 10857753"/>
              <a:gd name="connsiteY3-102" fmla="*/ 5142745 h 5142954"/>
              <a:gd name="connsiteX4-103" fmla="*/ 0 w 10857753"/>
              <a:gd name="connsiteY4-104" fmla="*/ 5136439 h 5142954"/>
              <a:gd name="connsiteX5-105" fmla="*/ 0 w 10857753"/>
              <a:gd name="connsiteY5-106" fmla="*/ 0 h 5142954"/>
              <a:gd name="connsiteX0-107" fmla="*/ 0 w 10857753"/>
              <a:gd name="connsiteY0-108" fmla="*/ 0 h 5143138"/>
              <a:gd name="connsiteX1-109" fmla="*/ 10857753 w 10857753"/>
              <a:gd name="connsiteY1-110" fmla="*/ 0 h 5143138"/>
              <a:gd name="connsiteX2-111" fmla="*/ 10855126 w 10857753"/>
              <a:gd name="connsiteY2-112" fmla="*/ 4963817 h 5143138"/>
              <a:gd name="connsiteX3-113" fmla="*/ 10687486 w 10857753"/>
              <a:gd name="connsiteY3-114" fmla="*/ 5142745 h 5143138"/>
              <a:gd name="connsiteX4-115" fmla="*/ 0 w 10857753"/>
              <a:gd name="connsiteY4-116" fmla="*/ 5136439 h 5143138"/>
              <a:gd name="connsiteX5-117" fmla="*/ 0 w 10857753"/>
              <a:gd name="connsiteY5-118" fmla="*/ 0 h 51431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857753" h="5143138">
                <a:moveTo>
                  <a:pt x="0" y="0"/>
                </a:moveTo>
                <a:lnTo>
                  <a:pt x="10857753" y="0"/>
                </a:lnTo>
                <a:cubicBezTo>
                  <a:pt x="10856877" y="1652226"/>
                  <a:pt x="10856002" y="4910484"/>
                  <a:pt x="10855126" y="4963817"/>
                </a:cubicBezTo>
                <a:cubicBezTo>
                  <a:pt x="10840364" y="5128486"/>
                  <a:pt x="10747038" y="5146323"/>
                  <a:pt x="10687486" y="5142745"/>
                </a:cubicBezTo>
                <a:lnTo>
                  <a:pt x="0" y="5136439"/>
                </a:lnTo>
                <a:lnTo>
                  <a:pt x="0" y="0"/>
                </a:lnTo>
                <a:close/>
              </a:path>
            </a:pathLst>
          </a:custGeom>
          <a:noFill/>
          <a:ln w="19050" cap="flat" cmpd="sng" algn="ctr">
            <a:noFill/>
            <a:prstDash val="solid"/>
            <a:miter lim="800000"/>
            <a:headEnd type="oval"/>
            <a:tailEnd type="oval"/>
          </a:ln>
          <a:effectLst/>
        </p:spPr>
        <p:txBody>
          <a:bodyPr/>
          <a:lstStyle>
            <a:lvl1pPr marL="313055" indent="-313055" algn="l" defTabSz="914400" rtl="0" eaLnBrk="1" latinLnBrk="0" hangingPunct="1">
              <a:lnSpc>
                <a:spcPct val="140000"/>
              </a:lnSpc>
              <a:spcBef>
                <a:spcPts val="1000"/>
              </a:spcBef>
              <a:buSzPct val="100000"/>
              <a:buFont typeface="Wingdings" panose="05000000000000000000" pitchFamily="2" charset="2"/>
              <a:buChar char=""/>
              <a:defRPr lang="zh-CN" altLang="en-US" sz="2800" b="1" kern="1200">
                <a:solidFill>
                  <a:schemeClr val="tx1"/>
                </a:solidFill>
                <a:latin typeface="Times New Roman" panose="02020603050405020304" pitchFamily="18" charset="0"/>
                <a:ea typeface="微软雅黑" panose="020B0503020204020204" pitchFamily="34" charset="-122"/>
                <a:cs typeface="Times New Roman" panose="02020603050405020304" pitchFamily="18" charset="0"/>
              </a:defRPr>
            </a:lvl1pPr>
            <a:lvl2pPr marL="593725" indent="-281305" algn="l" defTabSz="914400" rtl="0" eaLnBrk="1" latinLnBrk="0" hangingPunct="1">
              <a:lnSpc>
                <a:spcPct val="140000"/>
              </a:lnSpc>
              <a:spcBef>
                <a:spcPts val="500"/>
              </a:spcBef>
              <a:buFontTx/>
              <a:buBlip>
                <a:blip r:embed="rId3"/>
              </a:buBlip>
              <a:defRPr lang="zh-CN" altLang="en-US" sz="2400" kern="1200">
                <a:solidFill>
                  <a:schemeClr val="tx1"/>
                </a:solidFill>
                <a:latin typeface="Times New Roman" panose="02020603050405020304" pitchFamily="18" charset="0"/>
                <a:ea typeface="黑体" panose="02010609060101010101" pitchFamily="49" charset="-122"/>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子课题</a:t>
            </a:r>
            <a:r>
              <a:rPr altLang="zh-CN" kern="100" dirty="0">
                <a:solidFill>
                  <a:srgbClr val="E1E5E9"/>
                </a:solidFill>
                <a:latin typeface="微软雅黑" panose="020B0503020204020204" pitchFamily="34" charset="-122"/>
                <a:sym typeface="+mn-ea"/>
              </a:rPr>
              <a:t>目标</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研究方案</a:t>
            </a:r>
            <a:endParaRPr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研究进度安排</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基础条件和优势</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团队保障</a:t>
            </a:r>
          </a:p>
          <a:p>
            <a:pPr marL="342900" indent="-593725" algn="just">
              <a:lnSpc>
                <a:spcPct val="150000"/>
              </a:lnSpc>
              <a:spcBef>
                <a:spcPts val="0"/>
              </a:spcBef>
              <a:buClrTx/>
              <a:buSzTx/>
              <a:buFont typeface="Wingdings" panose="05000000000000000000" pitchFamily="2" charset="2"/>
              <a:buChar char="p"/>
              <a:tabLst>
                <a:tab pos="198120" algn="l"/>
              </a:tabLst>
            </a:pPr>
            <a:r>
              <a:rPr lang="zh-CN" altLang="en-US" kern="100" dirty="0">
                <a:solidFill>
                  <a:srgbClr val="E1E5E9"/>
                </a:solidFill>
                <a:latin typeface="微软雅黑" panose="020B0503020204020204" pitchFamily="34" charset="-122"/>
                <a:sym typeface="+mn-ea"/>
              </a:rPr>
              <a:t>知识产权对策和成果管理</a:t>
            </a: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002060"/>
                </a:solidFill>
                <a:latin typeface="微软雅黑" panose="020B0503020204020204" pitchFamily="34" charset="-122"/>
                <a:sym typeface="+mn-ea"/>
              </a:rPr>
              <a:t>风险分析与控制</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资金概算</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风险分析与控制</a:t>
            </a:r>
          </a:p>
        </p:txBody>
      </p:sp>
      <p:sp>
        <p:nvSpPr>
          <p:cNvPr id="2" name="文本框 1"/>
          <p:cNvSpPr txBox="1"/>
          <p:nvPr/>
        </p:nvSpPr>
        <p:spPr>
          <a:xfrm>
            <a:off x="1201043" y="2205658"/>
            <a:ext cx="10009112" cy="460382"/>
          </a:xfrm>
          <a:prstGeom prst="rect">
            <a:avLst/>
          </a:prstGeom>
          <a:noFill/>
        </p:spPr>
        <p:txBody>
          <a:bodyPr wrap="square" rtlCol="0">
            <a:spAutoFit/>
          </a:bodyPr>
          <a:lstStyle/>
          <a:p>
            <a:pPr indent="406400" algn="just">
              <a:lnSpc>
                <a:spcPct val="150000"/>
              </a:lnSpc>
            </a:pPr>
            <a:r>
              <a:rPr lang="zh-CN" altLang="zh-CN" sz="1800" kern="100" dirty="0">
                <a:highlight>
                  <a:srgbClr val="FFFF00"/>
                </a:highlight>
                <a:latin typeface="微软雅黑" panose="020B0503020204020204" pitchFamily="34" charset="-122"/>
                <a:ea typeface="微软雅黑" panose="020B0503020204020204" pitchFamily="34" charset="-122"/>
              </a:rPr>
              <a:t>全面详细分析子课题实施过程中存在的各类风险点，并提出对应的解决方案。</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en-US" altLang="zh-CN"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XXX</a:t>
            </a:r>
          </a:p>
        </p:txBody>
      </p:sp>
      <p:sp>
        <p:nvSpPr>
          <p:cNvPr id="2" name="AutoShape 7"/>
          <p:cNvSpPr>
            <a:spLocks noChangeArrowheads="1"/>
          </p:cNvSpPr>
          <p:nvPr/>
        </p:nvSpPr>
        <p:spPr bwMode="auto">
          <a:xfrm>
            <a:off x="2360056" y="1701602"/>
            <a:ext cx="835853" cy="3236709"/>
          </a:xfrm>
          <a:prstGeom prst="roundRect">
            <a:avLst/>
          </a:prstGeom>
          <a:noFill/>
          <a:ln>
            <a:noFill/>
          </a:ln>
        </p:spPr>
        <p:txBody>
          <a:bodyPr anchor="ctr"/>
          <a:lstStyle/>
          <a:p>
            <a:pPr marL="0" lvl="1" algn="ctr">
              <a:spcBef>
                <a:spcPts val="600"/>
              </a:spcBef>
              <a:spcAft>
                <a:spcPts val="600"/>
              </a:spcAft>
              <a:defRPr/>
            </a:pPr>
            <a:r>
              <a:rPr sz="4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汇报提纲</a:t>
            </a:r>
          </a:p>
        </p:txBody>
      </p:sp>
      <p:sp>
        <p:nvSpPr>
          <p:cNvPr id="5" name="Content Placeholder 3"/>
          <p:cNvSpPr txBox="1"/>
          <p:nvPr/>
        </p:nvSpPr>
        <p:spPr>
          <a:xfrm>
            <a:off x="5305558" y="1195705"/>
            <a:ext cx="4896485" cy="4720590"/>
          </a:xfrm>
          <a:custGeom>
            <a:avLst/>
            <a:gdLst>
              <a:gd name="connsiteX0" fmla="*/ 0 w 10857753"/>
              <a:gd name="connsiteY0" fmla="*/ 0 h 5136439"/>
              <a:gd name="connsiteX1" fmla="*/ 10857753 w 10857753"/>
              <a:gd name="connsiteY1" fmla="*/ 0 h 5136439"/>
              <a:gd name="connsiteX2" fmla="*/ 10857753 w 10857753"/>
              <a:gd name="connsiteY2" fmla="*/ 5136439 h 5136439"/>
              <a:gd name="connsiteX3" fmla="*/ 0 w 10857753"/>
              <a:gd name="connsiteY3" fmla="*/ 5136439 h 5136439"/>
              <a:gd name="connsiteX4" fmla="*/ 0 w 10857753"/>
              <a:gd name="connsiteY4" fmla="*/ 0 h 5136439"/>
              <a:gd name="connsiteX0-1" fmla="*/ 0 w 10857753"/>
              <a:gd name="connsiteY0-2" fmla="*/ 0 h 5136439"/>
              <a:gd name="connsiteX1-3" fmla="*/ 10857753 w 10857753"/>
              <a:gd name="connsiteY1-4" fmla="*/ 0 h 5136439"/>
              <a:gd name="connsiteX2-5" fmla="*/ 10855126 w 10857753"/>
              <a:gd name="connsiteY2-6" fmla="*/ 4956679 h 5136439"/>
              <a:gd name="connsiteX3-7" fmla="*/ 10857753 w 10857753"/>
              <a:gd name="connsiteY3-8" fmla="*/ 5136439 h 5136439"/>
              <a:gd name="connsiteX4-9" fmla="*/ 0 w 10857753"/>
              <a:gd name="connsiteY4-10" fmla="*/ 5136439 h 5136439"/>
              <a:gd name="connsiteX5" fmla="*/ 0 w 10857753"/>
              <a:gd name="connsiteY5" fmla="*/ 0 h 5136439"/>
              <a:gd name="connsiteX0-11" fmla="*/ 0 w 10857753"/>
              <a:gd name="connsiteY0-12" fmla="*/ 0 h 5142745"/>
              <a:gd name="connsiteX1-13" fmla="*/ 10857753 w 10857753"/>
              <a:gd name="connsiteY1-14" fmla="*/ 0 h 5142745"/>
              <a:gd name="connsiteX2-15" fmla="*/ 10855126 w 10857753"/>
              <a:gd name="connsiteY2-16" fmla="*/ 4956679 h 5142745"/>
              <a:gd name="connsiteX3-17" fmla="*/ 10687486 w 10857753"/>
              <a:gd name="connsiteY3-18" fmla="*/ 5142745 h 5142745"/>
              <a:gd name="connsiteX4-19" fmla="*/ 0 w 10857753"/>
              <a:gd name="connsiteY4-20" fmla="*/ 5136439 h 5142745"/>
              <a:gd name="connsiteX5-21" fmla="*/ 0 w 10857753"/>
              <a:gd name="connsiteY5-22" fmla="*/ 0 h 5142745"/>
              <a:gd name="connsiteX0-23" fmla="*/ 0 w 10857753"/>
              <a:gd name="connsiteY0-24" fmla="*/ 0 h 5142745"/>
              <a:gd name="connsiteX1-25" fmla="*/ 10857753 w 10857753"/>
              <a:gd name="connsiteY1-26" fmla="*/ 0 h 5142745"/>
              <a:gd name="connsiteX2-27" fmla="*/ 10855126 w 10857753"/>
              <a:gd name="connsiteY2-28" fmla="*/ 4956679 h 5142745"/>
              <a:gd name="connsiteX3-29" fmla="*/ 10687486 w 10857753"/>
              <a:gd name="connsiteY3-30" fmla="*/ 5142745 h 5142745"/>
              <a:gd name="connsiteX4-31" fmla="*/ 0 w 10857753"/>
              <a:gd name="connsiteY4-32" fmla="*/ 5136439 h 5142745"/>
              <a:gd name="connsiteX5-33" fmla="*/ 0 w 10857753"/>
              <a:gd name="connsiteY5-34" fmla="*/ 0 h 5142745"/>
              <a:gd name="connsiteX0-35" fmla="*/ 0 w 10857753"/>
              <a:gd name="connsiteY0-36" fmla="*/ 0 h 5142747"/>
              <a:gd name="connsiteX1-37" fmla="*/ 10857753 w 10857753"/>
              <a:gd name="connsiteY1-38" fmla="*/ 0 h 5142747"/>
              <a:gd name="connsiteX2-39" fmla="*/ 10855126 w 10857753"/>
              <a:gd name="connsiteY2-40" fmla="*/ 4956679 h 5142747"/>
              <a:gd name="connsiteX3-41" fmla="*/ 10687486 w 10857753"/>
              <a:gd name="connsiteY3-42" fmla="*/ 5142745 h 5142747"/>
              <a:gd name="connsiteX4-43" fmla="*/ 0 w 10857753"/>
              <a:gd name="connsiteY4-44" fmla="*/ 5136439 h 5142747"/>
              <a:gd name="connsiteX5-45" fmla="*/ 0 w 10857753"/>
              <a:gd name="connsiteY5-46" fmla="*/ 0 h 5142747"/>
              <a:gd name="connsiteX0-47" fmla="*/ 0 w 10857753"/>
              <a:gd name="connsiteY0-48" fmla="*/ 0 h 5142903"/>
              <a:gd name="connsiteX1-49" fmla="*/ 10857753 w 10857753"/>
              <a:gd name="connsiteY1-50" fmla="*/ 0 h 5142903"/>
              <a:gd name="connsiteX2-51" fmla="*/ 10855126 w 10857753"/>
              <a:gd name="connsiteY2-52" fmla="*/ 4956679 h 5142903"/>
              <a:gd name="connsiteX3-53" fmla="*/ 10687486 w 10857753"/>
              <a:gd name="connsiteY3-54" fmla="*/ 5142745 h 5142903"/>
              <a:gd name="connsiteX4-55" fmla="*/ 0 w 10857753"/>
              <a:gd name="connsiteY4-56" fmla="*/ 5136439 h 5142903"/>
              <a:gd name="connsiteX5-57" fmla="*/ 0 w 10857753"/>
              <a:gd name="connsiteY5-58" fmla="*/ 0 h 5142903"/>
              <a:gd name="connsiteX0-59" fmla="*/ 0 w 10857753"/>
              <a:gd name="connsiteY0-60" fmla="*/ 0 h 5142823"/>
              <a:gd name="connsiteX1-61" fmla="*/ 10857753 w 10857753"/>
              <a:gd name="connsiteY1-62" fmla="*/ 0 h 5142823"/>
              <a:gd name="connsiteX2-63" fmla="*/ 10855126 w 10857753"/>
              <a:gd name="connsiteY2-64" fmla="*/ 4956679 h 5142823"/>
              <a:gd name="connsiteX3-65" fmla="*/ 10687486 w 10857753"/>
              <a:gd name="connsiteY3-66" fmla="*/ 5142745 h 5142823"/>
              <a:gd name="connsiteX4-67" fmla="*/ 0 w 10857753"/>
              <a:gd name="connsiteY4-68" fmla="*/ 5136439 h 5142823"/>
              <a:gd name="connsiteX5-69" fmla="*/ 0 w 10857753"/>
              <a:gd name="connsiteY5-70" fmla="*/ 0 h 5142823"/>
              <a:gd name="connsiteX0-71" fmla="*/ 0 w 10857753"/>
              <a:gd name="connsiteY0-72" fmla="*/ 0 h 5142926"/>
              <a:gd name="connsiteX1-73" fmla="*/ 10857753 w 10857753"/>
              <a:gd name="connsiteY1-74" fmla="*/ 0 h 5142926"/>
              <a:gd name="connsiteX2-75" fmla="*/ 10855126 w 10857753"/>
              <a:gd name="connsiteY2-76" fmla="*/ 4956679 h 5142926"/>
              <a:gd name="connsiteX3-77" fmla="*/ 10687486 w 10857753"/>
              <a:gd name="connsiteY3-78" fmla="*/ 5142745 h 5142926"/>
              <a:gd name="connsiteX4-79" fmla="*/ 0 w 10857753"/>
              <a:gd name="connsiteY4-80" fmla="*/ 5136439 h 5142926"/>
              <a:gd name="connsiteX5-81" fmla="*/ 0 w 10857753"/>
              <a:gd name="connsiteY5-82" fmla="*/ 0 h 5142926"/>
              <a:gd name="connsiteX0-83" fmla="*/ 0 w 10857753"/>
              <a:gd name="connsiteY0-84" fmla="*/ 0 h 5142954"/>
              <a:gd name="connsiteX1-85" fmla="*/ 10857753 w 10857753"/>
              <a:gd name="connsiteY1-86" fmla="*/ 0 h 5142954"/>
              <a:gd name="connsiteX2-87" fmla="*/ 10855126 w 10857753"/>
              <a:gd name="connsiteY2-88" fmla="*/ 4963817 h 5142954"/>
              <a:gd name="connsiteX3-89" fmla="*/ 10687486 w 10857753"/>
              <a:gd name="connsiteY3-90" fmla="*/ 5142745 h 5142954"/>
              <a:gd name="connsiteX4-91" fmla="*/ 0 w 10857753"/>
              <a:gd name="connsiteY4-92" fmla="*/ 5136439 h 5142954"/>
              <a:gd name="connsiteX5-93" fmla="*/ 0 w 10857753"/>
              <a:gd name="connsiteY5-94" fmla="*/ 0 h 5142954"/>
              <a:gd name="connsiteX0-95" fmla="*/ 0 w 10857753"/>
              <a:gd name="connsiteY0-96" fmla="*/ 0 h 5142954"/>
              <a:gd name="connsiteX1-97" fmla="*/ 10857753 w 10857753"/>
              <a:gd name="connsiteY1-98" fmla="*/ 0 h 5142954"/>
              <a:gd name="connsiteX2-99" fmla="*/ 10855126 w 10857753"/>
              <a:gd name="connsiteY2-100" fmla="*/ 4963817 h 5142954"/>
              <a:gd name="connsiteX3-101" fmla="*/ 10687486 w 10857753"/>
              <a:gd name="connsiteY3-102" fmla="*/ 5142745 h 5142954"/>
              <a:gd name="connsiteX4-103" fmla="*/ 0 w 10857753"/>
              <a:gd name="connsiteY4-104" fmla="*/ 5136439 h 5142954"/>
              <a:gd name="connsiteX5-105" fmla="*/ 0 w 10857753"/>
              <a:gd name="connsiteY5-106" fmla="*/ 0 h 5142954"/>
              <a:gd name="connsiteX0-107" fmla="*/ 0 w 10857753"/>
              <a:gd name="connsiteY0-108" fmla="*/ 0 h 5143138"/>
              <a:gd name="connsiteX1-109" fmla="*/ 10857753 w 10857753"/>
              <a:gd name="connsiteY1-110" fmla="*/ 0 h 5143138"/>
              <a:gd name="connsiteX2-111" fmla="*/ 10855126 w 10857753"/>
              <a:gd name="connsiteY2-112" fmla="*/ 4963817 h 5143138"/>
              <a:gd name="connsiteX3-113" fmla="*/ 10687486 w 10857753"/>
              <a:gd name="connsiteY3-114" fmla="*/ 5142745 h 5143138"/>
              <a:gd name="connsiteX4-115" fmla="*/ 0 w 10857753"/>
              <a:gd name="connsiteY4-116" fmla="*/ 5136439 h 5143138"/>
              <a:gd name="connsiteX5-117" fmla="*/ 0 w 10857753"/>
              <a:gd name="connsiteY5-118" fmla="*/ 0 h 51431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857753" h="5143138">
                <a:moveTo>
                  <a:pt x="0" y="0"/>
                </a:moveTo>
                <a:lnTo>
                  <a:pt x="10857753" y="0"/>
                </a:lnTo>
                <a:cubicBezTo>
                  <a:pt x="10856877" y="1652226"/>
                  <a:pt x="10856002" y="4910484"/>
                  <a:pt x="10855126" y="4963817"/>
                </a:cubicBezTo>
                <a:cubicBezTo>
                  <a:pt x="10840364" y="5128486"/>
                  <a:pt x="10747038" y="5146323"/>
                  <a:pt x="10687486" y="5142745"/>
                </a:cubicBezTo>
                <a:lnTo>
                  <a:pt x="0" y="5136439"/>
                </a:lnTo>
                <a:lnTo>
                  <a:pt x="0" y="0"/>
                </a:lnTo>
                <a:close/>
              </a:path>
            </a:pathLst>
          </a:custGeom>
          <a:noFill/>
          <a:ln w="19050" cap="flat" cmpd="sng" algn="ctr">
            <a:noFill/>
            <a:prstDash val="solid"/>
            <a:miter lim="800000"/>
            <a:headEnd type="oval"/>
            <a:tailEnd type="oval"/>
          </a:ln>
          <a:effectLst/>
        </p:spPr>
        <p:txBody>
          <a:bodyPr/>
          <a:lstStyle>
            <a:lvl1pPr marL="313055" indent="-313055" algn="l" defTabSz="914400" rtl="0" eaLnBrk="1" latinLnBrk="0" hangingPunct="1">
              <a:lnSpc>
                <a:spcPct val="140000"/>
              </a:lnSpc>
              <a:spcBef>
                <a:spcPts val="1000"/>
              </a:spcBef>
              <a:buSzPct val="100000"/>
              <a:buFont typeface="Wingdings" panose="05000000000000000000" pitchFamily="2" charset="2"/>
              <a:buChar char=""/>
              <a:defRPr lang="zh-CN" altLang="en-US" sz="2800" b="1" kern="1200">
                <a:solidFill>
                  <a:schemeClr val="tx1"/>
                </a:solidFill>
                <a:latin typeface="Times New Roman" panose="02020603050405020304" pitchFamily="18" charset="0"/>
                <a:ea typeface="微软雅黑" panose="020B0503020204020204" pitchFamily="34" charset="-122"/>
                <a:cs typeface="Times New Roman" panose="02020603050405020304" pitchFamily="18" charset="0"/>
              </a:defRPr>
            </a:lvl1pPr>
            <a:lvl2pPr marL="593725" indent="-281305" algn="l" defTabSz="914400" rtl="0" eaLnBrk="1" latinLnBrk="0" hangingPunct="1">
              <a:lnSpc>
                <a:spcPct val="140000"/>
              </a:lnSpc>
              <a:spcBef>
                <a:spcPts val="500"/>
              </a:spcBef>
              <a:buFontTx/>
              <a:buBlip>
                <a:blip r:embed="rId3"/>
              </a:buBlip>
              <a:defRPr lang="zh-CN" altLang="en-US" sz="2400" kern="1200">
                <a:solidFill>
                  <a:schemeClr val="tx1"/>
                </a:solidFill>
                <a:latin typeface="Times New Roman" panose="02020603050405020304" pitchFamily="18" charset="0"/>
                <a:ea typeface="黑体" panose="02010609060101010101" pitchFamily="49" charset="-122"/>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子课题</a:t>
            </a:r>
            <a:r>
              <a:rPr altLang="zh-CN" kern="100" dirty="0">
                <a:solidFill>
                  <a:srgbClr val="E1E5E9"/>
                </a:solidFill>
                <a:latin typeface="微软雅黑" panose="020B0503020204020204" pitchFamily="34" charset="-122"/>
                <a:sym typeface="+mn-ea"/>
              </a:rPr>
              <a:t>目标</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研究方案</a:t>
            </a:r>
            <a:endParaRPr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研究进度安排</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基础条件和优势</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团队保障</a:t>
            </a:r>
          </a:p>
          <a:p>
            <a:pPr marL="342900" indent="-593725" algn="just">
              <a:lnSpc>
                <a:spcPct val="150000"/>
              </a:lnSpc>
              <a:spcBef>
                <a:spcPts val="0"/>
              </a:spcBef>
              <a:buClrTx/>
              <a:buSzTx/>
              <a:buFont typeface="Wingdings" panose="05000000000000000000" pitchFamily="2" charset="2"/>
              <a:buChar char="p"/>
              <a:tabLst>
                <a:tab pos="198120" algn="l"/>
              </a:tabLst>
            </a:pPr>
            <a:r>
              <a:rPr lang="zh-CN" altLang="en-US" kern="100" dirty="0">
                <a:solidFill>
                  <a:srgbClr val="E1E5E9"/>
                </a:solidFill>
                <a:latin typeface="微软雅黑" panose="020B0503020204020204" pitchFamily="34" charset="-122"/>
                <a:sym typeface="+mn-ea"/>
              </a:rPr>
              <a:t>知识产权对策和成果管理</a:t>
            </a: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风险分析与控制</a:t>
            </a:r>
          </a:p>
          <a:p>
            <a:pPr marL="342900" indent="-593725" algn="just">
              <a:lnSpc>
                <a:spcPct val="150000"/>
              </a:lnSpc>
              <a:spcBef>
                <a:spcPts val="0"/>
              </a:spcBef>
              <a:buFont typeface="Wingdings" panose="05000000000000000000" pitchFamily="2" charset="2"/>
              <a:buChar char="p"/>
            </a:pPr>
            <a:r>
              <a:rPr kern="100" dirty="0">
                <a:solidFill>
                  <a:srgbClr val="002060"/>
                </a:solidFill>
                <a:latin typeface="微软雅黑" panose="020B0503020204020204" pitchFamily="34" charset="-122"/>
                <a:sym typeface="+mn-ea"/>
              </a:rPr>
              <a:t>资金概算</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资金概算</a:t>
            </a:r>
          </a:p>
        </p:txBody>
      </p:sp>
      <p:sp>
        <p:nvSpPr>
          <p:cNvPr id="4" name="AutoShape 7"/>
          <p:cNvSpPr>
            <a:spLocks noChangeArrowheads="1"/>
          </p:cNvSpPr>
          <p:nvPr>
            <p:custDataLst>
              <p:tags r:id="rId1"/>
            </p:custDataLst>
          </p:nvPr>
        </p:nvSpPr>
        <p:spPr bwMode="auto">
          <a:xfrm>
            <a:off x="340850" y="549743"/>
            <a:ext cx="10867392" cy="719811"/>
          </a:xfrm>
          <a:prstGeom prst="roundRect">
            <a:avLst/>
          </a:prstGeom>
          <a:noFill/>
          <a:ln>
            <a:noFill/>
          </a:ln>
        </p:spPr>
        <p:txBody>
          <a:bodyPr anchor="ctr"/>
          <a:lstStyle/>
          <a:p>
            <a:pPr marL="361950" lvl="1" indent="-361950">
              <a:lnSpc>
                <a:spcPts val="3500"/>
              </a:lnSpc>
              <a:spcBef>
                <a:spcPts val="600"/>
              </a:spcBef>
              <a:spcAft>
                <a:spcPts val="600"/>
              </a:spcAft>
              <a:buBlip>
                <a:blip r:embed="rId4"/>
              </a:buBlip>
            </a:pPr>
            <a:r>
              <a:rPr lang="zh-CN" altLang="en-US" sz="2400" b="1" spc="100" dirty="0">
                <a:solidFill>
                  <a:srgbClr val="376092"/>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资金概算总表</a:t>
            </a:r>
            <a:endParaRPr lang="en-US" altLang="zh-CN" sz="2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p:txBody>
      </p:sp>
      <p:sp>
        <p:nvSpPr>
          <p:cNvPr id="2" name="文本框 1"/>
          <p:cNvSpPr txBox="1"/>
          <p:nvPr/>
        </p:nvSpPr>
        <p:spPr>
          <a:xfrm>
            <a:off x="5377507" y="925214"/>
            <a:ext cx="6096000" cy="400110"/>
          </a:xfrm>
          <a:prstGeom prst="rect">
            <a:avLst/>
          </a:prstGeom>
          <a:noFill/>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pPr>
            <a:r>
              <a:rPr kumimoji="0" lang="zh-CN" altLang="zh-CN" sz="20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金额单位：万元</a:t>
            </a:r>
            <a:endParaRPr kumimoji="0" lang="zh-CN" altLang="zh-CN" sz="20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custDataLst>
              <p:tags r:id="rId2"/>
            </p:custDataLst>
          </p:nvPr>
        </p:nvGraphicFramePr>
        <p:xfrm>
          <a:off x="340850" y="1419970"/>
          <a:ext cx="11589385" cy="4923155"/>
        </p:xfrm>
        <a:graphic>
          <a:graphicData uri="http://schemas.openxmlformats.org/drawingml/2006/table">
            <a:tbl>
              <a:tblPr firstRow="1" firstCol="1" bandRow="1">
                <a:tableStyleId>{5C22544A-7EE6-4342-B048-85BDC9FD1C3A}</a:tableStyleId>
              </a:tblPr>
              <a:tblGrid>
                <a:gridCol w="737870">
                  <a:extLst>
                    <a:ext uri="{9D8B030D-6E8A-4147-A177-3AD203B41FA5}">
                      <a16:colId xmlns:a16="http://schemas.microsoft.com/office/drawing/2014/main" val="20000"/>
                    </a:ext>
                  </a:extLst>
                </a:gridCol>
                <a:gridCol w="481330">
                  <a:extLst>
                    <a:ext uri="{9D8B030D-6E8A-4147-A177-3AD203B41FA5}">
                      <a16:colId xmlns:a16="http://schemas.microsoft.com/office/drawing/2014/main" val="20001"/>
                    </a:ext>
                  </a:extLst>
                </a:gridCol>
                <a:gridCol w="1162685">
                  <a:extLst>
                    <a:ext uri="{9D8B030D-6E8A-4147-A177-3AD203B41FA5}">
                      <a16:colId xmlns:a16="http://schemas.microsoft.com/office/drawing/2014/main" val="20002"/>
                    </a:ext>
                  </a:extLst>
                </a:gridCol>
                <a:gridCol w="1273810">
                  <a:extLst>
                    <a:ext uri="{9D8B030D-6E8A-4147-A177-3AD203B41FA5}">
                      <a16:colId xmlns:a16="http://schemas.microsoft.com/office/drawing/2014/main" val="20003"/>
                    </a:ext>
                  </a:extLst>
                </a:gridCol>
                <a:gridCol w="313690">
                  <a:extLst>
                    <a:ext uri="{9D8B030D-6E8A-4147-A177-3AD203B41FA5}">
                      <a16:colId xmlns:a16="http://schemas.microsoft.com/office/drawing/2014/main" val="20004"/>
                    </a:ext>
                  </a:extLst>
                </a:gridCol>
                <a:gridCol w="1026160">
                  <a:extLst>
                    <a:ext uri="{9D8B030D-6E8A-4147-A177-3AD203B41FA5}">
                      <a16:colId xmlns:a16="http://schemas.microsoft.com/office/drawing/2014/main" val="20005"/>
                    </a:ext>
                  </a:extLst>
                </a:gridCol>
                <a:gridCol w="814705">
                  <a:extLst>
                    <a:ext uri="{9D8B030D-6E8A-4147-A177-3AD203B41FA5}">
                      <a16:colId xmlns:a16="http://schemas.microsoft.com/office/drawing/2014/main" val="20006"/>
                    </a:ext>
                  </a:extLst>
                </a:gridCol>
                <a:gridCol w="421005">
                  <a:extLst>
                    <a:ext uri="{9D8B030D-6E8A-4147-A177-3AD203B41FA5}">
                      <a16:colId xmlns:a16="http://schemas.microsoft.com/office/drawing/2014/main" val="20007"/>
                    </a:ext>
                  </a:extLst>
                </a:gridCol>
                <a:gridCol w="1435100">
                  <a:extLst>
                    <a:ext uri="{9D8B030D-6E8A-4147-A177-3AD203B41FA5}">
                      <a16:colId xmlns:a16="http://schemas.microsoft.com/office/drawing/2014/main" val="20008"/>
                    </a:ext>
                  </a:extLst>
                </a:gridCol>
                <a:gridCol w="1033145">
                  <a:extLst>
                    <a:ext uri="{9D8B030D-6E8A-4147-A177-3AD203B41FA5}">
                      <a16:colId xmlns:a16="http://schemas.microsoft.com/office/drawing/2014/main" val="20009"/>
                    </a:ext>
                  </a:extLst>
                </a:gridCol>
                <a:gridCol w="316865">
                  <a:extLst>
                    <a:ext uri="{9D8B030D-6E8A-4147-A177-3AD203B41FA5}">
                      <a16:colId xmlns:a16="http://schemas.microsoft.com/office/drawing/2014/main" val="20010"/>
                    </a:ext>
                  </a:extLst>
                </a:gridCol>
                <a:gridCol w="1225550">
                  <a:extLst>
                    <a:ext uri="{9D8B030D-6E8A-4147-A177-3AD203B41FA5}">
                      <a16:colId xmlns:a16="http://schemas.microsoft.com/office/drawing/2014/main" val="20011"/>
                    </a:ext>
                  </a:extLst>
                </a:gridCol>
                <a:gridCol w="1347470">
                  <a:extLst>
                    <a:ext uri="{9D8B030D-6E8A-4147-A177-3AD203B41FA5}">
                      <a16:colId xmlns:a16="http://schemas.microsoft.com/office/drawing/2014/main" val="20012"/>
                    </a:ext>
                  </a:extLst>
                </a:gridCol>
              </a:tblGrid>
              <a:tr h="457200">
                <a:tc>
                  <a:txBody>
                    <a:bodyPr/>
                    <a:lstStyle/>
                    <a:p>
                      <a:pPr marL="386080" indent="-386080" algn="ctr">
                        <a:buNone/>
                      </a:pPr>
                      <a:r>
                        <a:rPr lang="zh-CN" sz="1600" b="1" kern="100" dirty="0">
                          <a:effectLst/>
                          <a:latin typeface="Times New Roman" panose="02020603050405020304" pitchFamily="18" charset="0"/>
                        </a:rPr>
                        <a:t>序号</a:t>
                      </a:r>
                      <a:endParaRPr lang="zh-CN" sz="16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algn="ctr">
                        <a:buNone/>
                      </a:pPr>
                      <a:r>
                        <a:rPr lang="zh-CN" sz="1600" b="1" kern="100" dirty="0">
                          <a:effectLst/>
                          <a:latin typeface="Times New Roman" panose="02020603050405020304" pitchFamily="18" charset="0"/>
                        </a:rPr>
                        <a:t>科目名称</a:t>
                      </a:r>
                      <a:endParaRPr lang="zh-CN" sz="16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pPr algn="ctr"/>
                      <a:r>
                        <a:rPr lang="zh-CN" sz="1600" b="1" kern="100" dirty="0">
                          <a:effectLst/>
                          <a:latin typeface="Times New Roman" panose="02020603050405020304" pitchFamily="18" charset="0"/>
                        </a:rPr>
                        <a:t>合计</a:t>
                      </a:r>
                      <a:endParaRPr lang="zh-CN" altLang="en-US" sz="1600" b="1" kern="100" dirty="0">
                        <a:effectLst/>
                        <a:latin typeface="Times New Roman" panose="02020603050405020304" pitchFamily="18" charset="0"/>
                      </a:endParaRPr>
                    </a:p>
                  </a:txBody>
                  <a:tcPr marL="19050" marR="19050" marT="0" marB="0" anchor="ctr">
                    <a:solidFill>
                      <a:srgbClr val="2B519A"/>
                    </a:solidFill>
                  </a:tcPr>
                </a:tc>
                <a:tc hMerge="1">
                  <a:txBody>
                    <a:bodyPr/>
                    <a:lstStyle/>
                    <a:p>
                      <a:endParaRPr lang="zh-CN"/>
                    </a:p>
                  </a:txBody>
                  <a:tcPr/>
                </a:tc>
                <a:tc gridSpan="3">
                  <a:txBody>
                    <a:bodyPr/>
                    <a:lstStyle/>
                    <a:p>
                      <a:pPr algn="ctr">
                        <a:buNone/>
                      </a:pPr>
                      <a:r>
                        <a:rPr lang="zh-CN" sz="1600" b="1" kern="100" dirty="0">
                          <a:effectLst/>
                          <a:latin typeface="Times New Roman" panose="02020603050405020304" pitchFamily="18" charset="0"/>
                        </a:rPr>
                        <a:t>中央财政资金</a:t>
                      </a:r>
                      <a:endParaRPr lang="zh-CN" sz="16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hMerge="1">
                  <a:txBody>
                    <a:bodyPr/>
                    <a:lstStyle/>
                    <a:p>
                      <a:endParaRPr lang="zh-CN"/>
                    </a:p>
                  </a:txBody>
                  <a:tcPr/>
                </a:tc>
                <a:tc hMerge="1">
                  <a:txBody>
                    <a:bodyPr/>
                    <a:lstStyle/>
                    <a:p>
                      <a:endParaRPr lang="zh-CN"/>
                    </a:p>
                  </a:txBody>
                  <a:tcPr/>
                </a:tc>
                <a:tc gridSpan="3">
                  <a:txBody>
                    <a:bodyPr/>
                    <a:lstStyle/>
                    <a:p>
                      <a:pPr algn="ctr">
                        <a:buNone/>
                      </a:pPr>
                      <a:r>
                        <a:rPr lang="zh-CN" sz="1600" b="1" kern="100" dirty="0">
                          <a:effectLst/>
                          <a:latin typeface="Times New Roman" panose="02020603050405020304" pitchFamily="18" charset="0"/>
                        </a:rPr>
                        <a:t>其他渠道资金</a:t>
                      </a:r>
                      <a:endParaRPr lang="zh-CN" sz="16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386715">
                <a:tc>
                  <a:txBody>
                    <a:bodyPr/>
                    <a:lstStyle/>
                    <a:p>
                      <a:pPr marL="386080" indent="-386080" algn="ctr">
                        <a:buNone/>
                      </a:pPr>
                      <a:r>
                        <a:rPr lang="en-US" sz="1400" b="1" kern="100">
                          <a:effectLst/>
                          <a:latin typeface="Times New Roman" panose="02020603050405020304" pitchFamily="18" charset="0"/>
                          <a:cs typeface="Times New Roman" panose="02020603050405020304" pitchFamily="18" charset="0"/>
                        </a:rPr>
                        <a:t>1</a:t>
                      </a:r>
                      <a:endParaRPr lang="en-US" sz="1400" b="1"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indent="133985" algn="l">
                        <a:lnSpc>
                          <a:spcPts val="2000"/>
                        </a:lnSpc>
                        <a:buNone/>
                      </a:pPr>
                      <a:r>
                        <a:rPr lang="zh-CN" sz="1600" b="0" kern="100" dirty="0">
                          <a:effectLst/>
                          <a:latin typeface="Times New Roman" panose="02020603050405020304" pitchFamily="18" charset="0"/>
                        </a:rPr>
                        <a:t>资金总额</a:t>
                      </a:r>
                      <a:endParaRPr lang="zh-CN" sz="16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gridSpan="3">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marL="19050" marR="19050" marT="0" marB="0" anchor="ctr"/>
                </a:tc>
                <a:tc gridSpan="3">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1"/>
                  </a:ext>
                </a:extLst>
              </a:tr>
              <a:tr h="291465">
                <a:tc>
                  <a:txBody>
                    <a:bodyPr/>
                    <a:lstStyle/>
                    <a:p>
                      <a:pPr marL="386080" indent="-386080" algn="ctr">
                        <a:buNone/>
                      </a:pPr>
                      <a:r>
                        <a:rPr lang="en-US" sz="1400" b="1" kern="100">
                          <a:effectLst/>
                          <a:latin typeface="Times New Roman" panose="02020603050405020304" pitchFamily="18" charset="0"/>
                          <a:cs typeface="Times New Roman" panose="02020603050405020304" pitchFamily="18" charset="0"/>
                        </a:rPr>
                        <a:t>2</a:t>
                      </a:r>
                      <a:endParaRPr lang="en-US" sz="1400" b="1"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marL="0" lvl="0" indent="0" algn="just">
                        <a:buFont typeface="+mj-lt"/>
                        <a:buNone/>
                      </a:pPr>
                      <a:r>
                        <a:rPr lang="en-US" altLang="zh-CN" sz="1600" b="0" kern="100" dirty="0">
                          <a:effectLst/>
                          <a:latin typeface="Times New Roman" panose="02020603050405020304" pitchFamily="18" charset="0"/>
                          <a:cs typeface="Times New Roman" panose="02020603050405020304" pitchFamily="18" charset="0"/>
                        </a:rPr>
                        <a:t>1.</a:t>
                      </a:r>
                      <a:r>
                        <a:rPr lang="zh-CN" sz="1600" b="0" kern="100" dirty="0">
                          <a:effectLst/>
                          <a:latin typeface="Times New Roman" panose="02020603050405020304" pitchFamily="18" charset="0"/>
                          <a:cs typeface="Times New Roman" panose="02020603050405020304" pitchFamily="18" charset="0"/>
                        </a:rPr>
                        <a:t>设备费</a:t>
                      </a:r>
                      <a:endParaRPr lang="zh-CN" sz="16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gridSpan="3">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marL="19050" marR="19050" marT="0" marB="0" anchor="ctr"/>
                </a:tc>
                <a:tc gridSpan="3">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2"/>
                  </a:ext>
                </a:extLst>
              </a:tr>
              <a:tr h="292100">
                <a:tc>
                  <a:txBody>
                    <a:bodyPr/>
                    <a:lstStyle/>
                    <a:p>
                      <a:pPr marL="386080" indent="-386080" algn="ctr">
                        <a:buNone/>
                      </a:pPr>
                      <a:r>
                        <a:rPr lang="en-US" sz="1400" b="1" kern="100">
                          <a:effectLst/>
                          <a:latin typeface="Times New Roman" panose="02020603050405020304" pitchFamily="18" charset="0"/>
                          <a:cs typeface="Times New Roman" panose="02020603050405020304" pitchFamily="18" charset="0"/>
                        </a:rPr>
                        <a:t>3</a:t>
                      </a:r>
                      <a:endParaRPr lang="en-US" sz="1400" b="1"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indent="164465" algn="just">
                        <a:buNone/>
                      </a:pPr>
                      <a:r>
                        <a:rPr lang="zh-CN" sz="1600" b="0" kern="100">
                          <a:effectLst/>
                          <a:latin typeface="Times New Roman" panose="02020603050405020304" pitchFamily="18" charset="0"/>
                          <a:cs typeface="Times New Roman" panose="02020603050405020304" pitchFamily="18" charset="0"/>
                        </a:rPr>
                        <a:t>（</a:t>
                      </a:r>
                      <a:r>
                        <a:rPr lang="en-US" sz="1600" b="0" kern="100">
                          <a:effectLst/>
                          <a:latin typeface="Times New Roman" panose="02020603050405020304" pitchFamily="18" charset="0"/>
                          <a:cs typeface="Times New Roman" panose="02020603050405020304" pitchFamily="18" charset="0"/>
                        </a:rPr>
                        <a:t>1</a:t>
                      </a:r>
                      <a:r>
                        <a:rPr lang="zh-CN" sz="1600" b="0" kern="100">
                          <a:effectLst/>
                          <a:latin typeface="Times New Roman" panose="02020603050405020304" pitchFamily="18" charset="0"/>
                          <a:cs typeface="Times New Roman" panose="02020603050405020304" pitchFamily="18" charset="0"/>
                        </a:rPr>
                        <a:t>）设备购置费</a:t>
                      </a:r>
                      <a:endParaRPr lang="zh-CN" sz="1600" b="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endParaRPr lang="en-US" altLang="en-US" sz="1400" b="0"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gridSpan="3">
                  <a:txBody>
                    <a:bodyPr/>
                    <a:lstStyle/>
                    <a:p>
                      <a:endParaRPr lang="en-US" altLang="en-US" sz="1400" b="0"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marL="19050" marR="19050" marT="0" marB="0" anchor="ctr"/>
                </a:tc>
                <a:tc gridSpan="3">
                  <a:txBody>
                    <a:bodyPr/>
                    <a:lstStyle/>
                    <a:p>
                      <a:pPr algn="ctr">
                        <a:buNone/>
                      </a:pPr>
                      <a:endParaRPr lang="en-US"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3"/>
                  </a:ext>
                </a:extLst>
              </a:tr>
              <a:tr h="292100">
                <a:tc>
                  <a:txBody>
                    <a:bodyPr/>
                    <a:lstStyle/>
                    <a:p>
                      <a:pPr marL="386080" indent="-386080" algn="ctr">
                        <a:buNone/>
                      </a:pPr>
                      <a:r>
                        <a:rPr lang="en-US" sz="1400" b="1" kern="100">
                          <a:effectLst/>
                          <a:latin typeface="Times New Roman" panose="02020603050405020304" pitchFamily="18" charset="0"/>
                          <a:cs typeface="Times New Roman" panose="02020603050405020304" pitchFamily="18" charset="0"/>
                        </a:rPr>
                        <a:t>4</a:t>
                      </a:r>
                      <a:endParaRPr lang="en-US" sz="1400" b="1"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indent="164465" algn="just">
                        <a:buNone/>
                      </a:pPr>
                      <a:r>
                        <a:rPr lang="zh-CN" sz="1600" b="0" kern="100" dirty="0">
                          <a:effectLst/>
                          <a:latin typeface="Times New Roman" panose="02020603050405020304" pitchFamily="18" charset="0"/>
                          <a:cs typeface="Times New Roman" panose="02020603050405020304" pitchFamily="18" charset="0"/>
                        </a:rPr>
                        <a:t>（</a:t>
                      </a:r>
                      <a:r>
                        <a:rPr lang="en-US" sz="1600" b="0" kern="100" dirty="0">
                          <a:effectLst/>
                          <a:latin typeface="Times New Roman" panose="02020603050405020304" pitchFamily="18" charset="0"/>
                          <a:cs typeface="Times New Roman" panose="02020603050405020304" pitchFamily="18" charset="0"/>
                        </a:rPr>
                        <a:t>2</a:t>
                      </a:r>
                      <a:r>
                        <a:rPr lang="zh-CN" sz="1600" b="0" kern="100" dirty="0">
                          <a:effectLst/>
                          <a:latin typeface="Times New Roman" panose="02020603050405020304" pitchFamily="18" charset="0"/>
                          <a:cs typeface="Times New Roman" panose="02020603050405020304" pitchFamily="18" charset="0"/>
                        </a:rPr>
                        <a:t>）设备研制费</a:t>
                      </a:r>
                      <a:endParaRPr lang="zh-CN" sz="16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endParaRPr lang="en-US" altLang="en-US" sz="1400" b="0"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gridSpan="3">
                  <a:txBody>
                    <a:bodyPr/>
                    <a:lstStyle/>
                    <a:p>
                      <a:endParaRPr lang="en-US" altLang="en-US" sz="1400" b="0"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marL="19050" marR="19050" marT="0" marB="0" anchor="ctr"/>
                </a:tc>
                <a:tc gridSpan="3">
                  <a:txBody>
                    <a:bodyPr/>
                    <a:lstStyle/>
                    <a:p>
                      <a:pPr algn="ctr">
                        <a:buNone/>
                      </a:pPr>
                      <a:endParaRPr lang="en-US"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4"/>
                  </a:ext>
                </a:extLst>
              </a:tr>
              <a:tr h="292100">
                <a:tc>
                  <a:txBody>
                    <a:bodyPr/>
                    <a:lstStyle/>
                    <a:p>
                      <a:pPr marL="386080" indent="-386080" algn="ctr">
                        <a:buNone/>
                      </a:pPr>
                      <a:r>
                        <a:rPr lang="en-US" sz="1400" b="1" kern="100">
                          <a:effectLst/>
                          <a:latin typeface="Times New Roman" panose="02020603050405020304" pitchFamily="18" charset="0"/>
                          <a:cs typeface="Times New Roman" panose="02020603050405020304" pitchFamily="18" charset="0"/>
                        </a:rPr>
                        <a:t>5</a:t>
                      </a:r>
                      <a:endParaRPr lang="en-US" sz="1400" b="1"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indent="164465" algn="just">
                        <a:buNone/>
                      </a:pPr>
                      <a:r>
                        <a:rPr lang="zh-CN" sz="1600" b="0" kern="100">
                          <a:effectLst/>
                          <a:latin typeface="Times New Roman" panose="02020603050405020304" pitchFamily="18" charset="0"/>
                          <a:cs typeface="Times New Roman" panose="02020603050405020304" pitchFamily="18" charset="0"/>
                        </a:rPr>
                        <a:t>（</a:t>
                      </a:r>
                      <a:r>
                        <a:rPr lang="en-US" sz="1600" b="0" kern="100">
                          <a:effectLst/>
                          <a:latin typeface="Times New Roman" panose="02020603050405020304" pitchFamily="18" charset="0"/>
                          <a:cs typeface="Times New Roman" panose="02020603050405020304" pitchFamily="18" charset="0"/>
                        </a:rPr>
                        <a:t>3</a:t>
                      </a:r>
                      <a:r>
                        <a:rPr lang="zh-CN" sz="1600" b="0" kern="100">
                          <a:effectLst/>
                          <a:latin typeface="Times New Roman" panose="02020603050405020304" pitchFamily="18" charset="0"/>
                          <a:cs typeface="Times New Roman" panose="02020603050405020304" pitchFamily="18" charset="0"/>
                        </a:rPr>
                        <a:t>）设备改造及租赁费</a:t>
                      </a:r>
                      <a:endParaRPr lang="zh-CN" sz="1600" b="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endParaRPr lang="en-US" altLang="en-US" sz="1400" b="0"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gridSpan="3">
                  <a:txBody>
                    <a:bodyPr/>
                    <a:lstStyle/>
                    <a:p>
                      <a:endParaRPr lang="en-US" altLang="en-US" sz="1400" b="0"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marL="19050" marR="19050" marT="0" marB="0" anchor="ctr"/>
                </a:tc>
                <a:tc gridSpan="3">
                  <a:txBody>
                    <a:bodyPr/>
                    <a:lstStyle/>
                    <a:p>
                      <a:pPr algn="ctr">
                        <a:buNone/>
                      </a:pPr>
                      <a:endParaRPr lang="en-US"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5"/>
                  </a:ext>
                </a:extLst>
              </a:tr>
              <a:tr h="291465">
                <a:tc>
                  <a:txBody>
                    <a:bodyPr/>
                    <a:lstStyle/>
                    <a:p>
                      <a:pPr marL="386080" indent="-386080" algn="ctr">
                        <a:buNone/>
                      </a:pPr>
                      <a:r>
                        <a:rPr lang="en-US" sz="1400" b="1" kern="100">
                          <a:effectLst/>
                          <a:latin typeface="Times New Roman" panose="02020603050405020304" pitchFamily="18" charset="0"/>
                          <a:cs typeface="Times New Roman" panose="02020603050405020304" pitchFamily="18" charset="0"/>
                        </a:rPr>
                        <a:t>6</a:t>
                      </a:r>
                      <a:endParaRPr lang="en-US" sz="1400" b="1"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marL="0" lvl="0" indent="0" algn="just">
                        <a:buFont typeface="+mj-lt"/>
                        <a:buNone/>
                      </a:pPr>
                      <a:r>
                        <a:rPr lang="en-US" altLang="zh-CN" sz="1600" b="0" kern="100" dirty="0">
                          <a:effectLst/>
                          <a:latin typeface="Times New Roman" panose="02020603050405020304" pitchFamily="18" charset="0"/>
                          <a:cs typeface="Times New Roman" panose="02020603050405020304" pitchFamily="18" charset="0"/>
                        </a:rPr>
                        <a:t>2.</a:t>
                      </a:r>
                      <a:r>
                        <a:rPr lang="zh-CN" sz="1600" b="0" kern="100" dirty="0">
                          <a:effectLst/>
                          <a:latin typeface="Times New Roman" panose="02020603050405020304" pitchFamily="18" charset="0"/>
                          <a:cs typeface="Times New Roman" panose="02020603050405020304" pitchFamily="18" charset="0"/>
                        </a:rPr>
                        <a:t>业务费</a:t>
                      </a:r>
                      <a:endParaRPr lang="zh-CN" sz="16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gridSpan="3">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marL="19050" marR="19050" marT="0" marB="0" anchor="ctr"/>
                </a:tc>
                <a:tc gridSpan="3">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6"/>
                  </a:ext>
                </a:extLst>
              </a:tr>
              <a:tr h="292100">
                <a:tc>
                  <a:txBody>
                    <a:bodyPr/>
                    <a:lstStyle/>
                    <a:p>
                      <a:pPr marL="386080" indent="-386080" algn="ctr">
                        <a:buNone/>
                      </a:pPr>
                      <a:r>
                        <a:rPr lang="en-US" sz="1400" b="1" kern="100">
                          <a:effectLst/>
                          <a:latin typeface="Times New Roman" panose="02020603050405020304" pitchFamily="18" charset="0"/>
                          <a:cs typeface="Times New Roman" panose="02020603050405020304" pitchFamily="18" charset="0"/>
                        </a:rPr>
                        <a:t>7</a:t>
                      </a:r>
                      <a:endParaRPr lang="en-US" sz="1400" b="1"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marL="0" lvl="0" indent="0" algn="just">
                        <a:buFont typeface="+mj-lt"/>
                        <a:buNone/>
                      </a:pPr>
                      <a:r>
                        <a:rPr lang="en-US" altLang="zh-CN" sz="1600" b="0" kern="100" dirty="0">
                          <a:effectLst/>
                          <a:latin typeface="Times New Roman" panose="02020603050405020304" pitchFamily="18" charset="0"/>
                          <a:cs typeface="Times New Roman" panose="02020603050405020304" pitchFamily="18" charset="0"/>
                        </a:rPr>
                        <a:t>3.</a:t>
                      </a:r>
                      <a:r>
                        <a:rPr lang="zh-CN" sz="1600" b="0" kern="100" dirty="0">
                          <a:effectLst/>
                          <a:latin typeface="Times New Roman" panose="02020603050405020304" pitchFamily="18" charset="0"/>
                          <a:cs typeface="Times New Roman" panose="02020603050405020304" pitchFamily="18" charset="0"/>
                        </a:rPr>
                        <a:t>劳务费</a:t>
                      </a:r>
                      <a:endParaRPr lang="zh-CN" sz="16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gridSpan="3">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marL="19050" marR="19050" marT="0" marB="0" anchor="ctr"/>
                </a:tc>
                <a:tc gridSpan="3">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7"/>
                  </a:ext>
                </a:extLst>
              </a:tr>
              <a:tr h="291465">
                <a:tc>
                  <a:txBody>
                    <a:bodyPr/>
                    <a:lstStyle/>
                    <a:p>
                      <a:pPr marL="386080" indent="-386080" algn="ctr">
                        <a:buNone/>
                      </a:pPr>
                      <a:r>
                        <a:rPr lang="en-US" sz="1400" b="1" kern="100" dirty="0">
                          <a:effectLst/>
                          <a:latin typeface="Times New Roman" panose="02020603050405020304" pitchFamily="18" charset="0"/>
                          <a:cs typeface="Times New Roman" panose="02020603050405020304" pitchFamily="18" charset="0"/>
                        </a:rPr>
                        <a:t>8</a:t>
                      </a: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gridSpan="4">
                  <a:txBody>
                    <a:bodyPr/>
                    <a:lstStyle/>
                    <a:p>
                      <a:pPr marL="0" lvl="0" indent="0" algn="just">
                        <a:buFont typeface="+mj-lt"/>
                        <a:buNone/>
                      </a:pPr>
                      <a:r>
                        <a:rPr lang="en-US" altLang="zh-CN" sz="1600" b="0" kern="100" dirty="0">
                          <a:effectLst/>
                          <a:latin typeface="Times New Roman" panose="02020603050405020304" pitchFamily="18" charset="0"/>
                          <a:cs typeface="Times New Roman" panose="02020603050405020304" pitchFamily="18" charset="0"/>
                        </a:rPr>
                        <a:t>4.</a:t>
                      </a:r>
                      <a:r>
                        <a:rPr lang="zh-CN" sz="1600" b="0" kern="100" dirty="0">
                          <a:effectLst/>
                          <a:latin typeface="Times New Roman" panose="02020603050405020304" pitchFamily="18" charset="0"/>
                          <a:cs typeface="Times New Roman" panose="02020603050405020304" pitchFamily="18" charset="0"/>
                        </a:rPr>
                        <a:t>奖励经费</a:t>
                      </a:r>
                      <a:endParaRPr lang="zh-CN" sz="16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tc hMerge="1">
                  <a:txBody>
                    <a:bodyPr/>
                    <a:lstStyle/>
                    <a:p>
                      <a:endParaRPr lang="zh-CN"/>
                    </a:p>
                  </a:txBody>
                  <a:tcPr/>
                </a:tc>
                <a:tc gridSpan="2">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gridSpan="3">
                  <a:txBody>
                    <a:bodyPr/>
                    <a:lstStyle/>
                    <a:p>
                      <a:endParaRPr lang="en-US" altLang="en-US" sz="1400" b="1" kern="100" dirty="0">
                        <a:effectLst/>
                        <a:latin typeface="Times New Roman" panose="02020603050405020304" pitchFamily="18" charset="0"/>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marL="19050" marR="19050" marT="0" marB="0" anchor="ctr"/>
                </a:tc>
                <a:tc gridSpan="3">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8"/>
                  </a:ext>
                </a:extLst>
              </a:tr>
              <a:tr h="502285">
                <a:tc gridSpan="2">
                  <a:txBody>
                    <a:bodyPr/>
                    <a:lstStyle/>
                    <a:p>
                      <a:pPr marL="35560" algn="ctr">
                        <a:buNone/>
                      </a:pPr>
                      <a:r>
                        <a:rPr lang="zh-CN" sz="1400" b="1" kern="100" dirty="0">
                          <a:effectLst/>
                          <a:latin typeface="Times New Roman" panose="02020603050405020304" pitchFamily="18" charset="0"/>
                        </a:rPr>
                        <a:t>资金使用</a:t>
                      </a:r>
                    </a:p>
                    <a:p>
                      <a:pPr marL="35560" algn="ctr">
                        <a:buNone/>
                      </a:pPr>
                      <a:r>
                        <a:rPr lang="zh-CN" sz="1400" b="1" kern="100" dirty="0">
                          <a:effectLst/>
                          <a:latin typeface="Times New Roman" panose="02020603050405020304" pitchFamily="18" charset="0"/>
                        </a:rPr>
                        <a:t>年度计划</a:t>
                      </a:r>
                      <a:endParaRPr lang="zh-CN"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hMerge="1">
                  <a:txBody>
                    <a:bodyPr/>
                    <a:lstStyle/>
                    <a:p>
                      <a:endParaRPr lang="zh-CN"/>
                    </a:p>
                  </a:txBody>
                  <a:tcPr/>
                </a:tc>
                <a:tc>
                  <a:txBody>
                    <a:bodyPr/>
                    <a:lstStyle/>
                    <a:p>
                      <a:pPr indent="133985" algn="ctr">
                        <a:buNone/>
                      </a:pPr>
                      <a:r>
                        <a:rPr lang="en-US" sz="1400" b="0" kern="100" dirty="0">
                          <a:effectLst/>
                          <a:latin typeface="Times New Roman" panose="02020603050405020304" pitchFamily="18" charset="0"/>
                          <a:cs typeface="Times New Roman" panose="02020603050405020304" pitchFamily="18" charset="0"/>
                        </a:rPr>
                        <a:t>2024</a:t>
                      </a:r>
                      <a:r>
                        <a:rPr lang="zh-CN" sz="1400" b="0" kern="100" dirty="0">
                          <a:effectLst/>
                          <a:latin typeface="Times New Roman" panose="02020603050405020304" pitchFamily="18" charset="0"/>
                          <a:cs typeface="Times New Roman" panose="02020603050405020304" pitchFamily="18" charset="0"/>
                        </a:rPr>
                        <a:t>年</a:t>
                      </a:r>
                      <a:endParaRPr lang="zh-CN"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a:txBody>
                    <a:bodyPr/>
                    <a:lstStyle/>
                    <a:p>
                      <a:pPr indent="133985" algn="ctr">
                        <a:buNone/>
                      </a:pPr>
                      <a:r>
                        <a:rPr lang="en-US" sz="1400" b="0" kern="100" dirty="0">
                          <a:effectLst/>
                          <a:latin typeface="Times New Roman" panose="02020603050405020304" pitchFamily="18" charset="0"/>
                          <a:cs typeface="Times New Roman" panose="02020603050405020304" pitchFamily="18" charset="0"/>
                        </a:rPr>
                        <a:t>2025</a:t>
                      </a:r>
                      <a:r>
                        <a:rPr lang="zh-CN" sz="1400" b="0" kern="100" dirty="0">
                          <a:effectLst/>
                          <a:latin typeface="Times New Roman" panose="02020603050405020304" pitchFamily="18" charset="0"/>
                          <a:cs typeface="Times New Roman" panose="02020603050405020304" pitchFamily="18" charset="0"/>
                        </a:rPr>
                        <a:t>年</a:t>
                      </a:r>
                      <a:endParaRPr lang="zh-CN"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gridSpan="2">
                  <a:txBody>
                    <a:bodyPr/>
                    <a:lstStyle/>
                    <a:p>
                      <a:pPr algn="ctr">
                        <a:buNone/>
                      </a:pPr>
                      <a:r>
                        <a:rPr lang="en-US" sz="1400" b="0" kern="100" dirty="0">
                          <a:effectLst/>
                          <a:latin typeface="Times New Roman" panose="02020603050405020304" pitchFamily="18" charset="0"/>
                          <a:cs typeface="Times New Roman" panose="02020603050405020304" pitchFamily="18" charset="0"/>
                        </a:rPr>
                        <a:t>2026</a:t>
                      </a:r>
                      <a:r>
                        <a:rPr lang="zh-CN" sz="1400" b="0" kern="100" dirty="0">
                          <a:effectLst/>
                          <a:latin typeface="Times New Roman" panose="02020603050405020304" pitchFamily="18" charset="0"/>
                          <a:cs typeface="Times New Roman" panose="02020603050405020304" pitchFamily="18" charset="0"/>
                        </a:rPr>
                        <a:t>年</a:t>
                      </a:r>
                      <a:endParaRPr lang="zh-CN"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marL="19050" marR="19050" marT="0" marB="0" anchor="ctr"/>
                </a:tc>
                <a:tc gridSpan="2">
                  <a:txBody>
                    <a:bodyPr/>
                    <a:lstStyle/>
                    <a:p>
                      <a:pPr algn="ctr">
                        <a:buNone/>
                      </a:pPr>
                      <a:r>
                        <a:rPr lang="en-US" sz="1400" b="0" kern="100" dirty="0">
                          <a:effectLst/>
                          <a:latin typeface="Times New Roman" panose="02020603050405020304" pitchFamily="18" charset="0"/>
                          <a:cs typeface="Times New Roman" panose="02020603050405020304" pitchFamily="18" charset="0"/>
                        </a:rPr>
                        <a:t>2027</a:t>
                      </a:r>
                      <a:r>
                        <a:rPr lang="zh-CN" sz="1400" b="0" kern="100" dirty="0">
                          <a:effectLst/>
                          <a:latin typeface="Times New Roman" panose="02020603050405020304" pitchFamily="18" charset="0"/>
                          <a:cs typeface="Times New Roman" panose="02020603050405020304" pitchFamily="18" charset="0"/>
                        </a:rPr>
                        <a:t>年</a:t>
                      </a:r>
                      <a:endParaRPr lang="zh-CN"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a:txBody>
                    <a:bodyPr/>
                    <a:lstStyle/>
                    <a:p>
                      <a:pPr algn="ctr">
                        <a:buNone/>
                      </a:pPr>
                      <a:r>
                        <a:rPr lang="en-US" sz="1400" b="0" kern="100" dirty="0">
                          <a:effectLst/>
                          <a:latin typeface="Times New Roman" panose="02020603050405020304" pitchFamily="18" charset="0"/>
                          <a:cs typeface="Times New Roman" panose="02020603050405020304" pitchFamily="18" charset="0"/>
                        </a:rPr>
                        <a:t>2028</a:t>
                      </a:r>
                      <a:r>
                        <a:rPr lang="zh-CN" sz="1400" b="0" kern="100" dirty="0">
                          <a:effectLst/>
                          <a:latin typeface="Times New Roman" panose="02020603050405020304" pitchFamily="18" charset="0"/>
                          <a:cs typeface="Times New Roman" panose="02020603050405020304" pitchFamily="18" charset="0"/>
                        </a:rPr>
                        <a:t>年</a:t>
                      </a:r>
                      <a:endParaRPr lang="zh-CN"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gridSpan="2">
                  <a:txBody>
                    <a:bodyPr/>
                    <a:lstStyle/>
                    <a:p>
                      <a:pPr algn="ctr">
                        <a:buNone/>
                      </a:pPr>
                      <a:r>
                        <a:rPr lang="en-US" sz="1400" b="0" kern="100" dirty="0">
                          <a:effectLst/>
                          <a:latin typeface="Times New Roman" panose="02020603050405020304" pitchFamily="18" charset="0"/>
                          <a:cs typeface="Times New Roman" panose="02020603050405020304" pitchFamily="18" charset="0"/>
                        </a:rPr>
                        <a:t>2029</a:t>
                      </a:r>
                      <a:r>
                        <a:rPr lang="zh-CN" sz="1400" b="0" kern="100" dirty="0">
                          <a:effectLst/>
                          <a:latin typeface="Times New Roman" panose="02020603050405020304" pitchFamily="18" charset="0"/>
                          <a:cs typeface="Times New Roman" panose="02020603050405020304" pitchFamily="18" charset="0"/>
                        </a:rPr>
                        <a:t>年</a:t>
                      </a:r>
                      <a:endParaRPr lang="zh-CN"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a:txBody>
                    <a:bodyPr/>
                    <a:lstStyle/>
                    <a:p>
                      <a:pPr algn="ctr">
                        <a:buNone/>
                      </a:pPr>
                      <a:r>
                        <a:rPr lang="en-US" sz="1400" b="0" kern="100" dirty="0">
                          <a:effectLst/>
                          <a:latin typeface="Times New Roman" panose="02020603050405020304" pitchFamily="18" charset="0"/>
                          <a:cs typeface="Times New Roman" panose="02020603050405020304" pitchFamily="18" charset="0"/>
                        </a:rPr>
                        <a:t>2030</a:t>
                      </a:r>
                      <a:r>
                        <a:rPr lang="zh-CN" sz="1400" b="0" kern="100" dirty="0">
                          <a:effectLst/>
                          <a:latin typeface="Times New Roman" panose="02020603050405020304" pitchFamily="18" charset="0"/>
                          <a:cs typeface="Times New Roman" panose="02020603050405020304" pitchFamily="18" charset="0"/>
                        </a:rPr>
                        <a:t>年</a:t>
                      </a:r>
                      <a:endParaRPr lang="zh-CN"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a:txBody>
                    <a:bodyPr/>
                    <a:lstStyle/>
                    <a:p>
                      <a:pPr algn="ctr">
                        <a:buNone/>
                      </a:pPr>
                      <a:r>
                        <a:rPr lang="en-US" sz="1400" b="0" kern="100" dirty="0">
                          <a:effectLst/>
                          <a:latin typeface="Times New Roman" panose="02020603050405020304" pitchFamily="18" charset="0"/>
                          <a:cs typeface="Times New Roman" panose="02020603050405020304" pitchFamily="18" charset="0"/>
                        </a:rPr>
                        <a:t>2031</a:t>
                      </a:r>
                      <a:r>
                        <a:rPr lang="zh-CN" sz="1400" b="0" kern="100" dirty="0">
                          <a:effectLst/>
                          <a:latin typeface="Times New Roman" panose="02020603050405020304" pitchFamily="18" charset="0"/>
                          <a:cs typeface="Times New Roman" panose="02020603050405020304" pitchFamily="18" charset="0"/>
                        </a:rPr>
                        <a:t>年</a:t>
                      </a:r>
                      <a:endParaRPr lang="zh-CN" sz="1400" b="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extLst>
                  <a:ext uri="{0D108BD9-81ED-4DB2-BD59-A6C34878D82A}">
                    <a16:rowId xmlns:a16="http://schemas.microsoft.com/office/drawing/2014/main" val="10009"/>
                  </a:ext>
                </a:extLst>
              </a:tr>
              <a:tr h="503555">
                <a:tc gridSpan="2">
                  <a:txBody>
                    <a:bodyPr/>
                    <a:lstStyle/>
                    <a:p>
                      <a:pPr marL="35560" algn="ctr">
                        <a:buNone/>
                      </a:pPr>
                      <a:r>
                        <a:rPr lang="zh-CN" sz="1400" b="1" kern="100" dirty="0">
                          <a:effectLst/>
                          <a:latin typeface="Times New Roman" panose="02020603050405020304" pitchFamily="18" charset="0"/>
                        </a:rPr>
                        <a:t>年度资金合计</a:t>
                      </a:r>
                      <a:endParaRPr lang="zh-CN"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extLst>
                  <a:ext uri="{0D108BD9-81ED-4DB2-BD59-A6C34878D82A}">
                    <a16:rowId xmlns:a16="http://schemas.microsoft.com/office/drawing/2014/main" val="10010"/>
                  </a:ext>
                </a:extLst>
              </a:tr>
              <a:tr h="527685">
                <a:tc gridSpan="2">
                  <a:txBody>
                    <a:bodyPr/>
                    <a:lstStyle/>
                    <a:p>
                      <a:pPr marL="35560" algn="ctr">
                        <a:buNone/>
                      </a:pPr>
                      <a:r>
                        <a:rPr lang="zh-CN" sz="1400" b="1" kern="100" dirty="0">
                          <a:effectLst/>
                          <a:latin typeface="Times New Roman" panose="02020603050405020304" pitchFamily="18" charset="0"/>
                        </a:rPr>
                        <a:t>中央财政资金</a:t>
                      </a:r>
                      <a:endParaRPr lang="zh-CN"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extLst>
                  <a:ext uri="{0D108BD9-81ED-4DB2-BD59-A6C34878D82A}">
                    <a16:rowId xmlns:a16="http://schemas.microsoft.com/office/drawing/2014/main" val="10011"/>
                  </a:ext>
                </a:extLst>
              </a:tr>
              <a:tr h="502920">
                <a:tc gridSpan="2">
                  <a:txBody>
                    <a:bodyPr/>
                    <a:lstStyle/>
                    <a:p>
                      <a:pPr marL="35560" algn="ctr">
                        <a:buNone/>
                      </a:pPr>
                      <a:r>
                        <a:rPr lang="zh-CN" sz="1400" b="1" kern="100" dirty="0">
                          <a:effectLst/>
                          <a:latin typeface="Times New Roman" panose="02020603050405020304" pitchFamily="18" charset="0"/>
                        </a:rPr>
                        <a:t>其他渠道资金</a:t>
                      </a:r>
                      <a:endParaRPr lang="zh-CN"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solidFill>
                      <a:srgbClr val="2B519A"/>
                    </a:solidFill>
                  </a:tcP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gridSpan="2">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hMerge="1">
                  <a:txBody>
                    <a:bodyPr/>
                    <a:lstStyle/>
                    <a:p>
                      <a:endParaRPr lang="zh-CN"/>
                    </a:p>
                  </a:txBody>
                  <a:tcP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tc>
                  <a:txBody>
                    <a:bodyPr/>
                    <a:lstStyle/>
                    <a:p>
                      <a:pPr algn="ctr">
                        <a:buNone/>
                      </a:pPr>
                      <a:endParaRPr lang="en-US" sz="14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19050" marR="19050" marT="0" marB="0" anchor="ctr"/>
                </a:tc>
                <a:extLst>
                  <a:ext uri="{0D108BD9-81ED-4DB2-BD59-A6C34878D82A}">
                    <a16:rowId xmlns:a16="http://schemas.microsoft.com/office/drawing/2014/main" val="10012"/>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4729435" y="2875796"/>
            <a:ext cx="3024336" cy="1106805"/>
          </a:xfrm>
          <a:prstGeom prst="rect">
            <a:avLst/>
          </a:prstGeom>
          <a:noFill/>
        </p:spPr>
        <p:txBody>
          <a:bodyPr wrap="square" rtlCol="0">
            <a:spAutoFit/>
          </a:bodyPr>
          <a:lstStyle/>
          <a:p>
            <a:r>
              <a:rPr lang="zh-CN" altLang="en-US" sz="6600" b="1" dirty="0">
                <a:solidFill>
                  <a:srgbClr val="25579A"/>
                </a:solidFill>
                <a:latin typeface="微软雅黑" panose="020B0503020204020204" pitchFamily="34" charset="-122"/>
                <a:ea typeface="微软雅黑" panose="020B0503020204020204" pitchFamily="34" charset="-122"/>
              </a:rPr>
              <a:t>谢谢！</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64939" y="602318"/>
            <a:ext cx="10550952" cy="523220"/>
          </a:xfrm>
          <a:prstGeom prst="rect">
            <a:avLst/>
          </a:prstGeom>
        </p:spPr>
        <p:txBody>
          <a:bodyPr vert="horz" lIns="91440" tIns="45720" rIns="91440" bIns="45720" rtlCol="0">
            <a:noAutofit/>
          </a:bodyPr>
          <a:lstStyle/>
          <a:p>
            <a:pPr>
              <a:lnSpc>
                <a:spcPts val="3500"/>
              </a:lnSpc>
              <a:spcBef>
                <a:spcPts val="1000"/>
              </a:spcBef>
            </a:pPr>
            <a:endParaRPr lang="zh-CN" altLang="en-US" sz="2800" b="1" spc="100" dirty="0">
              <a:solidFill>
                <a:srgbClr val="004E9C"/>
              </a:solidFill>
              <a:latin typeface="微软雅黑" panose="020B0503020204020204" pitchFamily="34" charset="-122"/>
              <a:ea typeface="微软雅黑" panose="020B0503020204020204" pitchFamily="34" charset="-122"/>
              <a:sym typeface="+mn-ea"/>
            </a:endParaRPr>
          </a:p>
        </p:txBody>
      </p:sp>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子课题目标</a:t>
            </a:r>
          </a:p>
        </p:txBody>
      </p:sp>
      <p:sp>
        <p:nvSpPr>
          <p:cNvPr id="5" name="文本框 4"/>
          <p:cNvSpPr txBox="1"/>
          <p:nvPr/>
        </p:nvSpPr>
        <p:spPr>
          <a:xfrm>
            <a:off x="769101" y="5661776"/>
            <a:ext cx="10314708" cy="506730"/>
          </a:xfrm>
          <a:prstGeom prst="rect">
            <a:avLst/>
          </a:prstGeom>
          <a:noFill/>
        </p:spPr>
        <p:txBody>
          <a:bodyPr wrap="square">
            <a:spAutoFit/>
          </a:bodyPr>
          <a:lstStyle/>
          <a:p>
            <a:pPr indent="406400" algn="just">
              <a:lnSpc>
                <a:spcPct val="150000"/>
              </a:lnSpc>
              <a:buNone/>
            </a:pPr>
            <a:r>
              <a:rPr lang="zh-CN" altLang="zh-CN" sz="1800"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rPr>
              <a:t>瞄准</a:t>
            </a:r>
            <a:r>
              <a:rPr lang="zh-CN" altLang="en-US" sz="1800"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rPr>
              <a:t>专项需求，拟达到的总体目标、主要产出指标、有显示度的标志性成果及成果形式等</a:t>
            </a:r>
            <a:r>
              <a:rPr lang="zh-CN" altLang="zh-CN" sz="1800"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rPr>
              <a:t>。</a:t>
            </a:r>
            <a:endParaRPr lang="zh-CN"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 name="文本框 1"/>
          <p:cNvSpPr txBox="1"/>
          <p:nvPr/>
        </p:nvSpPr>
        <p:spPr>
          <a:xfrm>
            <a:off x="149951" y="707727"/>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2"/>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总体目标</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64939" y="602318"/>
            <a:ext cx="10550952" cy="523220"/>
          </a:xfrm>
          <a:prstGeom prst="rect">
            <a:avLst/>
          </a:prstGeom>
        </p:spPr>
        <p:txBody>
          <a:bodyPr vert="horz" lIns="91440" tIns="45720" rIns="91440" bIns="45720" rtlCol="0">
            <a:noAutofit/>
          </a:bodyPr>
          <a:lstStyle/>
          <a:p>
            <a:pPr>
              <a:lnSpc>
                <a:spcPts val="3500"/>
              </a:lnSpc>
              <a:spcBef>
                <a:spcPts val="1000"/>
              </a:spcBef>
            </a:pPr>
            <a:endParaRPr lang="zh-CN" altLang="en-US" sz="2800" b="1" spc="100" dirty="0">
              <a:solidFill>
                <a:srgbClr val="004E9C"/>
              </a:solidFill>
              <a:latin typeface="微软雅黑" panose="020B0503020204020204" pitchFamily="34" charset="-122"/>
              <a:ea typeface="微软雅黑" panose="020B0503020204020204" pitchFamily="34" charset="-122"/>
              <a:sym typeface="+mn-ea"/>
            </a:endParaRPr>
          </a:p>
        </p:txBody>
      </p:sp>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子课题目标</a:t>
            </a:r>
          </a:p>
        </p:txBody>
      </p:sp>
      <p:sp>
        <p:nvSpPr>
          <p:cNvPr id="8" name="文本框 7"/>
          <p:cNvSpPr txBox="1"/>
          <p:nvPr/>
        </p:nvSpPr>
        <p:spPr>
          <a:xfrm>
            <a:off x="144000" y="621482"/>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2"/>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预期重大成果</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4640" y="1341755"/>
            <a:ext cx="11727281" cy="3587115"/>
            <a:chOff x="295520" y="2767761"/>
            <a:chExt cx="11657983" cy="4409792"/>
          </a:xfrm>
        </p:grpSpPr>
        <p:grpSp>
          <p:nvGrpSpPr>
            <p:cNvPr id="3" name="组合 2"/>
            <p:cNvGrpSpPr/>
            <p:nvPr/>
          </p:nvGrpSpPr>
          <p:grpSpPr>
            <a:xfrm>
              <a:off x="295520" y="2767761"/>
              <a:ext cx="3400273" cy="4409792"/>
              <a:chOff x="1515" y="5782"/>
              <a:chExt cx="5267" cy="6592"/>
            </a:xfrm>
          </p:grpSpPr>
          <p:sp>
            <p:nvSpPr>
              <p:cNvPr id="17" name="圆角矩形 17"/>
              <p:cNvSpPr/>
              <p:nvPr>
                <p:custDataLst>
                  <p:tags r:id="rId12"/>
                </p:custDataLst>
              </p:nvPr>
            </p:nvSpPr>
            <p:spPr bwMode="auto">
              <a:xfrm>
                <a:off x="1515" y="6285"/>
                <a:ext cx="5267" cy="6089"/>
              </a:xfrm>
              <a:prstGeom prst="roundRect">
                <a:avLst>
                  <a:gd name="adj" fmla="val 0"/>
                </a:avLst>
              </a:prstGeom>
              <a:solidFill>
                <a:srgbClr val="F2F4FA"/>
              </a:solidFill>
              <a:ln w="9525" cap="flat" cmpd="sng" algn="ctr">
                <a:solidFill>
                  <a:srgbClr val="2286A5"/>
                </a:solidFill>
                <a:prstDash val="solid"/>
                <a:round/>
                <a:headEnd type="none" w="med" len="med"/>
                <a:tailEnd type="none" w="med" len="med"/>
              </a:ln>
              <a:effectLst>
                <a:outerShdw blurRad="50800" dist="38100" dir="5400000" algn="t" rotWithShape="0">
                  <a:prstClr val="black">
                    <a:alpha val="40000"/>
                  </a:prstClr>
                </a:outerShdw>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0" u="none" strike="noStrike" kern="1200" cap="none" spc="100" normalizeH="0" baseline="0" noProof="0">
                  <a:ln>
                    <a:noFill/>
                  </a:ln>
                  <a:solidFill>
                    <a:srgbClr val="000000"/>
                  </a:solidFill>
                  <a:effectLst/>
                  <a:uLnTx/>
                  <a:uFillTx/>
                  <a:latin typeface="Times New Roman" panose="02020603050405020304" pitchFamily="18" charset="0"/>
                  <a:ea typeface="微软雅黑" panose="020B0503020204020204" pitchFamily="34" charset="-122"/>
                  <a:cs typeface="微软雅黑" panose="020B0503020204020204" pitchFamily="34" charset="-122"/>
                  <a:sym typeface="Times New Roman" panose="02020603050405020304" pitchFamily="18" charset="0"/>
                </a:endParaRPr>
              </a:p>
            </p:txBody>
          </p:sp>
          <p:sp>
            <p:nvSpPr>
              <p:cNvPr id="18" name="圆角矩形 171"/>
              <p:cNvSpPr/>
              <p:nvPr>
                <p:custDataLst>
                  <p:tags r:id="rId13"/>
                </p:custDataLst>
              </p:nvPr>
            </p:nvSpPr>
            <p:spPr>
              <a:xfrm>
                <a:off x="1951" y="5782"/>
                <a:ext cx="4479" cy="1088"/>
              </a:xfrm>
              <a:prstGeom prst="roundRect">
                <a:avLst>
                  <a:gd name="adj" fmla="val 12976"/>
                </a:avLst>
              </a:prstGeom>
              <a:solidFill>
                <a:schemeClr val="tx2">
                  <a:lumMod val="20000"/>
                  <a:lumOff val="80000"/>
                </a:schemeClr>
              </a:solidFill>
              <a:ln w="254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x-none" altLang="zh-CN" sz="2000" b="1" i="0" u="none" strike="noStrike" kern="1200" cap="none" spc="10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微软雅黑" panose="020B0503020204020204" pitchFamily="34" charset="-122"/>
                    <a:sym typeface="Times New Roman" panose="02020603050405020304" pitchFamily="18" charset="0"/>
                  </a:rPr>
                  <a:t>（</a:t>
                </a:r>
                <a:r>
                  <a:rPr kumimoji="0" lang="en-US" altLang="zh-CN" sz="2000" b="1" i="0" u="none" strike="noStrike" kern="1200" cap="none" spc="10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微软雅黑" panose="020B0503020204020204" pitchFamily="34" charset="-122"/>
                    <a:sym typeface="Times New Roman" panose="02020603050405020304" pitchFamily="18" charset="0"/>
                  </a:rPr>
                  <a:t>2026</a:t>
                </a:r>
                <a:r>
                  <a:rPr kumimoji="0" lang="zh-CN" altLang="x-none" sz="2000" b="1" i="0" u="none" strike="noStrike" kern="1200" cap="none" spc="10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微软雅黑" panose="020B0503020204020204" pitchFamily="34" charset="-122"/>
                    <a:sym typeface="Times New Roman" panose="02020603050405020304" pitchFamily="18" charset="0"/>
                  </a:rPr>
                  <a:t>年）</a:t>
                </a:r>
              </a:p>
            </p:txBody>
          </p:sp>
          <p:sp>
            <p:nvSpPr>
              <p:cNvPr id="19" name="标题 1"/>
              <p:cNvSpPr txBox="1"/>
              <p:nvPr>
                <p:custDataLst>
                  <p:tags r:id="rId14"/>
                </p:custDataLst>
              </p:nvPr>
            </p:nvSpPr>
            <p:spPr>
              <a:xfrm>
                <a:off x="1678" y="7038"/>
                <a:ext cx="5004" cy="3030"/>
              </a:xfrm>
              <a:prstGeom prst="rect">
                <a:avLst/>
              </a:prstGeom>
            </p:spPr>
            <p:txBody>
              <a:bodyPr vert="horz" lIns="91379" tIns="45689" rIns="91379" bIns="45689" rtlCol="0" anchor="t" anchorCtr="0">
                <a:noAutofit/>
              </a:bodyPr>
              <a:lstStyle>
                <a:lvl1pPr algn="l" rtl="0" eaLnBrk="0" fontAlgn="base" hangingPunct="0">
                  <a:spcBef>
                    <a:spcPct val="0"/>
                  </a:spcBef>
                  <a:spcAft>
                    <a:spcPct val="0"/>
                  </a:spcAft>
                  <a:defRPr lang="zh-CN" altLang="en-US" sz="2800" b="1">
                    <a:solidFill>
                      <a:srgbClr val="002060"/>
                    </a:solidFill>
                    <a:latin typeface="微软雅黑" panose="020B0503020204020204" pitchFamily="34" charset="-122"/>
                    <a:ea typeface="微软雅黑" panose="020B0503020204020204" pitchFamily="34" charset="-122"/>
                    <a:cs typeface="+mn-ea"/>
                  </a:defRPr>
                </a:lvl1pPr>
                <a:lvl2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2pPr>
                <a:lvl3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3pPr>
                <a:lvl4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4pPr>
                <a:lvl5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5pPr>
                <a:lvl6pPr marL="4572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6pPr>
                <a:lvl7pPr marL="9144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7pPr>
                <a:lvl8pPr marL="13716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8pPr>
                <a:lvl9pPr marL="18288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9pPr>
              </a:lstStyle>
              <a:p>
                <a:pPr marL="268605" marR="0" lvl="0" indent="-268605" algn="just" defTabSz="914400" rtl="0" eaLnBrk="0" fontAlgn="base" latinLnBrk="0" hangingPunct="0">
                  <a:lnSpc>
                    <a:spcPct val="120000"/>
                  </a:lnSpc>
                  <a:spcBef>
                    <a:spcPts val="0"/>
                  </a:spcBef>
                  <a:spcAft>
                    <a:spcPts val="1200"/>
                  </a:spcAft>
                  <a:buClrTx/>
                  <a:buSzTx/>
                  <a:buFont typeface="Wingdings" panose="05000000000000000000" pitchFamily="2" charset="2"/>
                  <a:buChar char="p"/>
                  <a:defRPr/>
                </a:pPr>
                <a:endParaRPr kumimoji="0" lang="en-US" altLang="zh-CN" sz="2000" b="0" i="0" u="none" strike="noStrike" kern="1200" cap="none" spc="100" normalizeH="0" baseline="0" noProof="0" dirty="0">
                  <a:ln>
                    <a:noFill/>
                  </a:ln>
                  <a:solidFill>
                    <a:srgbClr val="002060"/>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grpSp>
        <p:grpSp>
          <p:nvGrpSpPr>
            <p:cNvPr id="4" name="组合 3"/>
            <p:cNvGrpSpPr/>
            <p:nvPr/>
          </p:nvGrpSpPr>
          <p:grpSpPr>
            <a:xfrm>
              <a:off x="4339988" y="2772209"/>
              <a:ext cx="3389530" cy="4404754"/>
              <a:chOff x="1312" y="5817"/>
              <a:chExt cx="5320" cy="5788"/>
            </a:xfrm>
          </p:grpSpPr>
          <p:sp>
            <p:nvSpPr>
              <p:cNvPr id="14" name="圆角矩形 18"/>
              <p:cNvSpPr/>
              <p:nvPr>
                <p:custDataLst>
                  <p:tags r:id="rId9"/>
                </p:custDataLst>
              </p:nvPr>
            </p:nvSpPr>
            <p:spPr bwMode="auto">
              <a:xfrm>
                <a:off x="1365" y="6279"/>
                <a:ext cx="5267" cy="5326"/>
              </a:xfrm>
              <a:prstGeom prst="roundRect">
                <a:avLst>
                  <a:gd name="adj" fmla="val 0"/>
                </a:avLst>
              </a:prstGeom>
              <a:solidFill>
                <a:srgbClr val="F2F4FA"/>
              </a:solidFill>
              <a:ln w="9525" cap="flat" cmpd="sng" algn="ctr">
                <a:solidFill>
                  <a:srgbClr val="2286A5"/>
                </a:solidFill>
                <a:prstDash val="solid"/>
                <a:round/>
                <a:headEnd type="none" w="med" len="med"/>
                <a:tailEnd type="none" w="med" len="med"/>
              </a:ln>
              <a:effectLst>
                <a:outerShdw blurRad="50800" dist="38100" dir="5400000" algn="t" rotWithShape="0">
                  <a:prstClr val="black">
                    <a:alpha val="40000"/>
                  </a:prstClr>
                </a:outerShdw>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0" u="none" strike="noStrike" kern="1200" cap="none" spc="100" normalizeH="0" baseline="0" noProof="0">
                  <a:ln>
                    <a:noFill/>
                  </a:ln>
                  <a:solidFill>
                    <a:srgbClr val="000000"/>
                  </a:solidFill>
                  <a:effectLst/>
                  <a:uLnTx/>
                  <a:uFillTx/>
                  <a:latin typeface="Times New Roman" panose="02020603050405020304" pitchFamily="18" charset="0"/>
                  <a:ea typeface="微软雅黑" panose="020B0503020204020204" pitchFamily="34" charset="-122"/>
                  <a:cs typeface="微软雅黑" panose="020B0503020204020204" pitchFamily="34" charset="-122"/>
                  <a:sym typeface="Times New Roman" panose="02020603050405020304" pitchFamily="18" charset="0"/>
                </a:endParaRPr>
              </a:p>
            </p:txBody>
          </p:sp>
          <p:sp>
            <p:nvSpPr>
              <p:cNvPr id="15" name="圆角矩形 171"/>
              <p:cNvSpPr/>
              <p:nvPr>
                <p:custDataLst>
                  <p:tags r:id="rId10"/>
                </p:custDataLst>
              </p:nvPr>
            </p:nvSpPr>
            <p:spPr>
              <a:xfrm>
                <a:off x="1676" y="5817"/>
                <a:ext cx="4479" cy="957"/>
              </a:xfrm>
              <a:prstGeom prst="roundRect">
                <a:avLst>
                  <a:gd name="adj" fmla="val 12976"/>
                </a:avLst>
              </a:prstGeom>
              <a:solidFill>
                <a:schemeClr val="tx2">
                  <a:lumMod val="20000"/>
                  <a:lumOff val="80000"/>
                </a:schemeClr>
              </a:solidFill>
              <a:ln w="25400" cap="flat" cmpd="sng" algn="ctr">
                <a:noFill/>
                <a:prstDash val="solid"/>
                <a:miter lim="800000"/>
              </a:ln>
              <a:effectLst/>
            </p:spPr>
            <p:txBody>
              <a:bodyPr anchor="ctr"/>
              <a:lstStyle/>
              <a:p>
                <a:pPr algn="ctr" defTabSz="914400">
                  <a:defRPr/>
                </a:pPr>
                <a:r>
                  <a:rPr kumimoji="0" lang="x-none" altLang="zh-CN" sz="2000" b="1" i="0" u="none" strike="noStrike" kern="1200" cap="none" spc="10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微软雅黑" panose="020B0503020204020204" pitchFamily="34" charset="-122"/>
                    <a:sym typeface="Times New Roman" panose="02020603050405020304" pitchFamily="18" charset="0"/>
                  </a:rPr>
                  <a:t>（</a:t>
                </a:r>
                <a:r>
                  <a:rPr kumimoji="0" lang="en-US" altLang="zh-CN" sz="2000" b="1" i="0" u="none" strike="noStrike" kern="1200" cap="none" spc="10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微软雅黑" panose="020B0503020204020204" pitchFamily="34" charset="-122"/>
                    <a:sym typeface="Times New Roman" panose="02020603050405020304" pitchFamily="18" charset="0"/>
                  </a:rPr>
                  <a:t>2028</a:t>
                </a:r>
                <a:r>
                  <a:rPr kumimoji="0" lang="zh-CN" altLang="x-none" sz="2000" b="1" i="0" u="none" strike="noStrike" kern="1200" cap="none" spc="10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微软雅黑" panose="020B0503020204020204" pitchFamily="34" charset="-122"/>
                    <a:sym typeface="Times New Roman" panose="02020603050405020304" pitchFamily="18" charset="0"/>
                  </a:rPr>
                  <a:t>年）</a:t>
                </a:r>
              </a:p>
            </p:txBody>
          </p:sp>
          <p:sp>
            <p:nvSpPr>
              <p:cNvPr id="16" name="标题 1"/>
              <p:cNvSpPr txBox="1"/>
              <p:nvPr>
                <p:custDataLst>
                  <p:tags r:id="rId11"/>
                </p:custDataLst>
              </p:nvPr>
            </p:nvSpPr>
            <p:spPr>
              <a:xfrm>
                <a:off x="1312" y="6900"/>
                <a:ext cx="5254" cy="2648"/>
              </a:xfrm>
              <a:prstGeom prst="rect">
                <a:avLst/>
              </a:prstGeom>
            </p:spPr>
            <p:txBody>
              <a:bodyPr vert="horz" lIns="91379" tIns="45689" rIns="91379" bIns="45689" rtlCol="0" anchor="t" anchorCtr="0">
                <a:noAutofit/>
              </a:bodyPr>
              <a:lstStyle>
                <a:lvl1pPr algn="l" rtl="0" eaLnBrk="0" fontAlgn="base" hangingPunct="0">
                  <a:spcBef>
                    <a:spcPct val="0"/>
                  </a:spcBef>
                  <a:spcAft>
                    <a:spcPct val="0"/>
                  </a:spcAft>
                  <a:defRPr lang="zh-CN" altLang="en-US" sz="2800" b="1">
                    <a:solidFill>
                      <a:srgbClr val="002060"/>
                    </a:solidFill>
                    <a:latin typeface="微软雅黑" panose="020B0503020204020204" pitchFamily="34" charset="-122"/>
                    <a:ea typeface="微软雅黑" panose="020B0503020204020204" pitchFamily="34" charset="-122"/>
                    <a:cs typeface="+mn-ea"/>
                  </a:defRPr>
                </a:lvl1pPr>
                <a:lvl2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2pPr>
                <a:lvl3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3pPr>
                <a:lvl4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4pPr>
                <a:lvl5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5pPr>
                <a:lvl6pPr marL="4572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6pPr>
                <a:lvl7pPr marL="9144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7pPr>
                <a:lvl8pPr marL="13716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8pPr>
                <a:lvl9pPr marL="18288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9pPr>
              </a:lstStyle>
              <a:p>
                <a:pPr marL="268605" marR="0" lvl="0" indent="-268605" algn="just" defTabSz="914400" rtl="0" eaLnBrk="0" fontAlgn="base" latinLnBrk="0" hangingPunct="0">
                  <a:lnSpc>
                    <a:spcPct val="120000"/>
                  </a:lnSpc>
                  <a:spcBef>
                    <a:spcPts val="0"/>
                  </a:spcBef>
                  <a:spcAft>
                    <a:spcPts val="1200"/>
                  </a:spcAft>
                  <a:buClrTx/>
                  <a:buSzTx/>
                  <a:buFont typeface="Wingdings" panose="05000000000000000000" pitchFamily="2" charset="2"/>
                  <a:buChar char="p"/>
                  <a:defRPr/>
                </a:pPr>
                <a:endParaRPr kumimoji="0" lang="zh-CN" altLang="en-US" sz="2000" b="0" i="0" u="none" strike="noStrike" kern="1200" cap="none" spc="100" normalizeH="0" baseline="0" noProof="0" dirty="0">
                  <a:ln>
                    <a:noFill/>
                  </a:ln>
                  <a:solidFill>
                    <a:srgbClr val="002060"/>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grpSp>
          <p:nvGrpSpPr>
            <p:cNvPr id="5" name="组合 4"/>
            <p:cNvGrpSpPr/>
            <p:nvPr/>
          </p:nvGrpSpPr>
          <p:grpSpPr>
            <a:xfrm>
              <a:off x="8200996" y="2767762"/>
              <a:ext cx="3752507" cy="4375902"/>
              <a:chOff x="1519" y="5926"/>
              <a:chExt cx="5342" cy="5306"/>
            </a:xfrm>
          </p:grpSpPr>
          <p:sp>
            <p:nvSpPr>
              <p:cNvPr id="11" name="圆角矩形 17"/>
              <p:cNvSpPr/>
              <p:nvPr>
                <p:custDataLst>
                  <p:tags r:id="rId6"/>
                </p:custDataLst>
              </p:nvPr>
            </p:nvSpPr>
            <p:spPr bwMode="auto">
              <a:xfrm>
                <a:off x="1682" y="6334"/>
                <a:ext cx="5179" cy="4898"/>
              </a:xfrm>
              <a:prstGeom prst="roundRect">
                <a:avLst>
                  <a:gd name="adj" fmla="val 0"/>
                </a:avLst>
              </a:prstGeom>
              <a:solidFill>
                <a:srgbClr val="F2F4FA"/>
              </a:solidFill>
              <a:ln w="9525" cap="flat" cmpd="sng" algn="ctr">
                <a:solidFill>
                  <a:srgbClr val="2286A5"/>
                </a:solidFill>
                <a:prstDash val="solid"/>
                <a:round/>
                <a:headEnd type="none" w="med" len="med"/>
                <a:tailEnd type="none" w="med" len="med"/>
              </a:ln>
              <a:effectLst>
                <a:outerShdw blurRad="50800" dist="38100" dir="5400000" algn="t" rotWithShape="0">
                  <a:prstClr val="black">
                    <a:alpha val="40000"/>
                  </a:prstClr>
                </a:outerShdw>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0" u="none" strike="noStrike" kern="1200" cap="none" spc="100" normalizeH="0" baseline="0" noProof="0">
                  <a:ln>
                    <a:noFill/>
                  </a:ln>
                  <a:solidFill>
                    <a:srgbClr val="000000"/>
                  </a:solidFill>
                  <a:effectLst/>
                  <a:uLnTx/>
                  <a:uFillTx/>
                  <a:latin typeface="Times New Roman" panose="02020603050405020304" pitchFamily="18" charset="0"/>
                  <a:ea typeface="微软雅黑" panose="020B0503020204020204" pitchFamily="34" charset="-122"/>
                  <a:cs typeface="+mn-cs"/>
                  <a:sym typeface="Times New Roman" panose="02020603050405020304" pitchFamily="18" charset="0"/>
                </a:endParaRPr>
              </a:p>
            </p:txBody>
          </p:sp>
          <p:sp>
            <p:nvSpPr>
              <p:cNvPr id="12" name="圆角矩形 171"/>
              <p:cNvSpPr/>
              <p:nvPr>
                <p:custDataLst>
                  <p:tags r:id="rId7"/>
                </p:custDataLst>
              </p:nvPr>
            </p:nvSpPr>
            <p:spPr>
              <a:xfrm>
                <a:off x="2033" y="5926"/>
                <a:ext cx="4479" cy="932"/>
              </a:xfrm>
              <a:prstGeom prst="roundRect">
                <a:avLst>
                  <a:gd name="adj" fmla="val 12976"/>
                </a:avLst>
              </a:prstGeom>
              <a:solidFill>
                <a:schemeClr val="tx2">
                  <a:lumMod val="20000"/>
                  <a:lumOff val="80000"/>
                </a:schemeClr>
              </a:solidFill>
              <a:ln w="25400" cap="flat" cmpd="sng" algn="ctr">
                <a:noFill/>
                <a:prstDash val="solid"/>
                <a:miter lim="800000"/>
              </a:ln>
              <a:effectLst/>
            </p:spPr>
            <p:txBody>
              <a:bodyPr anchor="ctr"/>
              <a:lstStyle/>
              <a:p>
                <a:pPr algn="ctr" defTabSz="914400">
                  <a:defRPr/>
                </a:pPr>
                <a:r>
                  <a:rPr kumimoji="0" lang="x-none" altLang="zh-CN" sz="2000" b="1" i="0" u="none" strike="noStrike" kern="1200" cap="none" spc="100" normalizeH="0" baseline="0" noProof="0" dirty="0">
                    <a:ln>
                      <a:noFill/>
                    </a:ln>
                    <a:solidFill>
                      <a:prstClr val="black"/>
                    </a:solidFill>
                    <a:effectLst/>
                    <a:uLnTx/>
                    <a:uFillTx/>
                    <a:ea typeface="微软雅黑" panose="020B0503020204020204" pitchFamily="34" charset="-122"/>
                    <a:cs typeface="+mn-cs"/>
                    <a:sym typeface="Times New Roman" panose="02020603050405020304" pitchFamily="18" charset="0"/>
                  </a:rPr>
                  <a:t>（</a:t>
                </a:r>
                <a:r>
                  <a:rPr kumimoji="0" lang="en-US" altLang="zh-CN" sz="2000" b="1" i="0" u="none" strike="noStrike" kern="1200" cap="none" spc="10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mn-cs"/>
                    <a:sym typeface="Times New Roman" panose="02020603050405020304" pitchFamily="18" charset="0"/>
                  </a:rPr>
                  <a:t>2031</a:t>
                </a:r>
                <a:r>
                  <a:rPr kumimoji="0" lang="zh-CN" altLang="x-none" sz="2000" b="1" i="0" u="none" strike="noStrike" kern="1200" cap="none" spc="10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mn-cs"/>
                    <a:sym typeface="Times New Roman" panose="02020603050405020304" pitchFamily="18" charset="0"/>
                  </a:rPr>
                  <a:t>年）</a:t>
                </a:r>
              </a:p>
            </p:txBody>
          </p:sp>
          <p:sp>
            <p:nvSpPr>
              <p:cNvPr id="13" name="标题 1"/>
              <p:cNvSpPr txBox="1"/>
              <p:nvPr>
                <p:custDataLst>
                  <p:tags r:id="rId8"/>
                </p:custDataLst>
              </p:nvPr>
            </p:nvSpPr>
            <p:spPr>
              <a:xfrm>
                <a:off x="1519" y="6931"/>
                <a:ext cx="5267" cy="2697"/>
              </a:xfrm>
              <a:prstGeom prst="rect">
                <a:avLst/>
              </a:prstGeom>
            </p:spPr>
            <p:txBody>
              <a:bodyPr vert="horz" lIns="91379" tIns="45689" rIns="91379" bIns="45689" rtlCol="0" anchor="t" anchorCtr="0">
                <a:noAutofit/>
              </a:bodyPr>
              <a:lstStyle>
                <a:defPPr>
                  <a:defRPr lang="zh-CN"/>
                </a:defPPr>
                <a:lvl1pPr marL="268605" indent="-268605" algn="just" eaLnBrk="0" fontAlgn="base" hangingPunct="0">
                  <a:lnSpc>
                    <a:spcPct val="120000"/>
                  </a:lnSpc>
                  <a:spcBef>
                    <a:spcPts val="0"/>
                  </a:spcBef>
                  <a:spcAft>
                    <a:spcPts val="0"/>
                  </a:spcAft>
                  <a:buFont typeface="Wingdings" panose="05000000000000000000" pitchFamily="2" charset="2"/>
                  <a:buChar char="p"/>
                  <a:defRPr sz="1800" b="0">
                    <a:solidFill>
                      <a:srgbClr val="004098"/>
                    </a:solidFill>
                    <a:latin typeface="微软雅黑" panose="020B0503020204020204" pitchFamily="34" charset="-122"/>
                    <a:ea typeface="微软雅黑" panose="020B0503020204020204" pitchFamily="34" charset="-122"/>
                    <a:cs typeface="+mn-ea"/>
                  </a:defRPr>
                </a:lvl1pPr>
                <a:lvl2pPr algn="ctr"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2pPr>
                <a:lvl3pPr algn="ctr"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3pPr>
                <a:lvl4pPr algn="ctr"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4pPr>
                <a:lvl5pPr algn="ctr"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5pPr>
                <a:lvl6pPr marL="457200" algn="ctr"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6pPr>
                <a:lvl7pPr marL="914400" algn="ctr"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7pPr>
                <a:lvl8pPr marL="1371600" algn="ctr"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8pPr>
                <a:lvl9pPr marL="1828800" algn="ctr"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9pPr>
              </a:lstStyle>
              <a:p>
                <a:pPr marL="268605" marR="0" lvl="0" indent="-268605" algn="just" defTabSz="914400" rtl="0" eaLnBrk="0" fontAlgn="base" latinLnBrk="0" hangingPunct="0">
                  <a:lnSpc>
                    <a:spcPct val="120000"/>
                  </a:lnSpc>
                  <a:spcBef>
                    <a:spcPts val="0"/>
                  </a:spcBef>
                  <a:spcAft>
                    <a:spcPts val="600"/>
                  </a:spcAft>
                  <a:buClrTx/>
                  <a:buSzTx/>
                  <a:buFont typeface="Wingdings" panose="05000000000000000000" pitchFamily="2" charset="2"/>
                  <a:buChar char="p"/>
                  <a:defRPr/>
                </a:pPr>
                <a:endParaRPr kumimoji="0" lang="zh-CN" altLang="en-US" sz="2000" b="1" i="0" u="none" strike="noStrike" kern="1200" cap="none" spc="100" normalizeH="0" baseline="0" noProof="0" dirty="0">
                  <a:ln>
                    <a:noFill/>
                  </a:ln>
                  <a:solidFill>
                    <a:srgbClr val="002060"/>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sp>
          <p:nvSpPr>
            <p:cNvPr id="6" name="右箭头 27"/>
            <p:cNvSpPr/>
            <p:nvPr/>
          </p:nvSpPr>
          <p:spPr>
            <a:xfrm>
              <a:off x="7825118" y="4945827"/>
              <a:ext cx="338377" cy="563115"/>
            </a:xfrm>
            <a:prstGeom prst="rightArrow">
              <a:avLst/>
            </a:prstGeom>
            <a:gradFill>
              <a:gsLst>
                <a:gs pos="0">
                  <a:srgbClr val="B1CBE9">
                    <a:lumMod val="90000"/>
                    <a:lumOff val="10000"/>
                  </a:srgbClr>
                </a:gs>
                <a:gs pos="50000">
                  <a:srgbClr val="A3C1E5">
                    <a:lumMod val="95000"/>
                    <a:lumOff val="5000"/>
                  </a:srgbClr>
                </a:gs>
                <a:gs pos="100000">
                  <a:srgbClr val="92B9E4">
                    <a:lumMod val="95000"/>
                    <a:lumOff val="5000"/>
                  </a:srgbClr>
                </a:gs>
              </a:gsLst>
              <a:lin ang="5400000" scaled="0"/>
            </a:gradFill>
            <a:ln w="9525" cap="flat" cmpd="sng" algn="ctr">
              <a:noFill/>
              <a:prstDash val="solid"/>
              <a:round/>
              <a:headEnd type="none" w="med" len="med"/>
              <a:tailEnd type="none" w="med" len="med"/>
            </a:ln>
            <a:effectLst>
              <a:glow>
                <a:srgbClr val="2286A5">
                  <a:alpha val="40000"/>
                </a:srgbClr>
              </a:glow>
              <a:innerShdw blurRad="63500" dist="50800" dir="18900000">
                <a:prstClr val="black">
                  <a:alpha val="50000"/>
                </a:prstClr>
              </a:innerShdw>
            </a:effectLst>
            <a:scene3d>
              <a:camera prst="orthographicFront"/>
              <a:lightRig rig="threePt" dir="t"/>
            </a:scene3d>
            <a:sp3d prstMaterial="dkEdge"/>
          </p:spPr>
          <p:txBody>
            <a:bodyPr vert="horz" wrap="square" lIns="91419" tIns="45709" rIns="91419" bIns="45709" numCol="1" anchor="t" anchorCtr="0" compatLnSpc="1"/>
            <a:lstStyle/>
            <a:p>
              <a:pPr marL="0" marR="0" lvl="0" indent="0" algn="l" defTabSz="914400" rtl="0" eaLnBrk="1" fontAlgn="base" latinLnBrk="0" hangingPunct="1">
                <a:lnSpc>
                  <a:spcPct val="100000"/>
                </a:lnSpc>
                <a:spcBef>
                  <a:spcPct val="0"/>
                </a:spcBef>
                <a:spcAft>
                  <a:spcPts val="1200"/>
                </a:spcAft>
                <a:buClrTx/>
                <a:buSzTx/>
                <a:buFontTx/>
                <a:buNone/>
                <a:defRPr/>
              </a:pPr>
              <a:endParaRPr kumimoji="0" lang="zh-CN" altLang="en-US" sz="1600" b="1"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Times New Roman" panose="02020603050405020304" pitchFamily="18" charset="0"/>
              </a:endParaRPr>
            </a:p>
          </p:txBody>
        </p:sp>
        <p:sp>
          <p:nvSpPr>
            <p:cNvPr id="7" name="右箭头 28"/>
            <p:cNvSpPr/>
            <p:nvPr/>
          </p:nvSpPr>
          <p:spPr>
            <a:xfrm>
              <a:off x="3919044" y="4953990"/>
              <a:ext cx="338377" cy="563115"/>
            </a:xfrm>
            <a:prstGeom prst="rightArrow">
              <a:avLst/>
            </a:prstGeom>
            <a:gradFill>
              <a:gsLst>
                <a:gs pos="0">
                  <a:srgbClr val="B1CBE9">
                    <a:lumMod val="90000"/>
                    <a:lumOff val="10000"/>
                  </a:srgbClr>
                </a:gs>
                <a:gs pos="50000">
                  <a:srgbClr val="A3C1E5">
                    <a:lumMod val="95000"/>
                    <a:lumOff val="5000"/>
                  </a:srgbClr>
                </a:gs>
                <a:gs pos="100000">
                  <a:srgbClr val="92B9E4">
                    <a:lumMod val="95000"/>
                    <a:lumOff val="5000"/>
                  </a:srgbClr>
                </a:gs>
              </a:gsLst>
              <a:lin ang="5400000" scaled="0"/>
            </a:gradFill>
            <a:ln w="9525" cap="flat" cmpd="sng" algn="ctr">
              <a:noFill/>
              <a:prstDash val="solid"/>
              <a:round/>
              <a:headEnd type="none" w="med" len="med"/>
              <a:tailEnd type="none" w="med" len="med"/>
            </a:ln>
            <a:effectLst>
              <a:glow>
                <a:srgbClr val="2286A5">
                  <a:alpha val="40000"/>
                </a:srgbClr>
              </a:glow>
              <a:innerShdw blurRad="63500" dist="50800" dir="18900000">
                <a:prstClr val="black">
                  <a:alpha val="50000"/>
                </a:prstClr>
              </a:innerShdw>
            </a:effectLst>
            <a:scene3d>
              <a:camera prst="orthographicFront"/>
              <a:lightRig rig="threePt" dir="t"/>
            </a:scene3d>
            <a:sp3d prstMaterial="dkEdge"/>
          </p:spPr>
          <p:txBody>
            <a:bodyPr vert="horz" wrap="square" lIns="91419" tIns="45709" rIns="91419" bIns="45709" numCol="1" anchor="t" anchorCtr="0" compatLnSpc="1"/>
            <a:lstStyle/>
            <a:p>
              <a:pPr marL="0" marR="0" lvl="0" indent="0" algn="l" defTabSz="914400" rtl="0" eaLnBrk="1" fontAlgn="base" latinLnBrk="0" hangingPunct="1">
                <a:lnSpc>
                  <a:spcPct val="100000"/>
                </a:lnSpc>
                <a:spcBef>
                  <a:spcPct val="0"/>
                </a:spcBef>
                <a:spcAft>
                  <a:spcPts val="1200"/>
                </a:spcAft>
                <a:buClrTx/>
                <a:buSzTx/>
                <a:buFontTx/>
                <a:buNone/>
                <a:defRPr/>
              </a:pPr>
              <a:endParaRPr kumimoji="0" lang="zh-CN" altLang="en-US" sz="1600" b="1"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Times New Roman" panose="02020603050405020304" pitchFamily="18" charset="0"/>
              </a:endParaRPr>
            </a:p>
          </p:txBody>
        </p:sp>
        <p:sp>
          <p:nvSpPr>
            <p:cNvPr id="8" name="标题 1"/>
            <p:cNvSpPr txBox="1"/>
            <p:nvPr>
              <p:custDataLst>
                <p:tags r:id="rId3"/>
              </p:custDataLst>
            </p:nvPr>
          </p:nvSpPr>
          <p:spPr>
            <a:xfrm>
              <a:off x="334786" y="3495593"/>
              <a:ext cx="3332267" cy="2731635"/>
            </a:xfrm>
            <a:prstGeom prst="rect">
              <a:avLst/>
            </a:prstGeom>
          </p:spPr>
          <p:txBody>
            <a:bodyPr vert="horz" lIns="91358" tIns="45678" rIns="91358" bIns="45678" rtlCol="0" anchor="t" anchorCtr="0">
              <a:noAutofit/>
            </a:bodyPr>
            <a:lstStyle>
              <a:lvl1pPr algn="l" rtl="0" eaLnBrk="0" fontAlgn="base" hangingPunct="0">
                <a:spcBef>
                  <a:spcPct val="0"/>
                </a:spcBef>
                <a:spcAft>
                  <a:spcPct val="0"/>
                </a:spcAft>
                <a:defRPr lang="zh-CN" altLang="en-US" sz="2800" b="1">
                  <a:solidFill>
                    <a:srgbClr val="002060"/>
                  </a:solidFill>
                  <a:latin typeface="微软雅黑" panose="020B0503020204020204" pitchFamily="34" charset="-122"/>
                  <a:ea typeface="微软雅黑" panose="020B0503020204020204" pitchFamily="34" charset="-122"/>
                  <a:cs typeface="+mn-ea"/>
                </a:defRPr>
              </a:lvl1pPr>
              <a:lvl2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2pPr>
              <a:lvl3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3pPr>
              <a:lvl4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4pPr>
              <a:lvl5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5pPr>
              <a:lvl6pPr marL="4572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6pPr>
              <a:lvl7pPr marL="9144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7pPr>
              <a:lvl8pPr marL="13716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8pPr>
              <a:lvl9pPr marL="18288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9pPr>
            </a:lstStyle>
            <a:p>
              <a:pPr marL="268605" indent="-268605" algn="just" defTabSz="1088390">
                <a:spcBef>
                  <a:spcPts val="0"/>
                </a:spcBef>
                <a:spcAft>
                  <a:spcPts val="1200"/>
                </a:spcAft>
                <a:buFont typeface="Wingdings" panose="05000000000000000000" pitchFamily="2" charset="2"/>
                <a:buChar char="p"/>
                <a:defRPr/>
              </a:pPr>
              <a:r>
                <a:rPr kumimoji="0" lang="zh-CN" altLang="en-US" sz="1600" b="1" i="0" u="none" strike="noStrike" kern="10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rPr>
                <a:t>	</a:t>
              </a:r>
              <a:endParaRPr kumimoji="0" lang="en-US" altLang="zh-CN" sz="1600" b="1" i="0" u="none" strike="noStrike" kern="10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endParaRPr>
            </a:p>
          </p:txBody>
        </p:sp>
        <p:sp>
          <p:nvSpPr>
            <p:cNvPr id="9" name="标题 1"/>
            <p:cNvSpPr txBox="1"/>
            <p:nvPr>
              <p:custDataLst>
                <p:tags r:id="rId4"/>
              </p:custDataLst>
            </p:nvPr>
          </p:nvSpPr>
          <p:spPr>
            <a:xfrm>
              <a:off x="4336254" y="3509332"/>
              <a:ext cx="3332267" cy="2224239"/>
            </a:xfrm>
            <a:prstGeom prst="rect">
              <a:avLst/>
            </a:prstGeom>
          </p:spPr>
          <p:txBody>
            <a:bodyPr vert="horz" lIns="91358" tIns="45678" rIns="91358" bIns="45678" rtlCol="0" anchor="t" anchorCtr="0">
              <a:noAutofit/>
            </a:bodyPr>
            <a:lstStyle>
              <a:lvl1pPr algn="l" rtl="0" eaLnBrk="0" fontAlgn="base" hangingPunct="0">
                <a:spcBef>
                  <a:spcPct val="0"/>
                </a:spcBef>
                <a:spcAft>
                  <a:spcPct val="0"/>
                </a:spcAft>
                <a:defRPr lang="zh-CN" altLang="en-US" sz="2800" b="1">
                  <a:solidFill>
                    <a:srgbClr val="002060"/>
                  </a:solidFill>
                  <a:latin typeface="微软雅黑" panose="020B0503020204020204" pitchFamily="34" charset="-122"/>
                  <a:ea typeface="微软雅黑" panose="020B0503020204020204" pitchFamily="34" charset="-122"/>
                  <a:cs typeface="+mn-ea"/>
                </a:defRPr>
              </a:lvl1pPr>
              <a:lvl2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2pPr>
              <a:lvl3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3pPr>
              <a:lvl4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4pPr>
              <a:lvl5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5pPr>
              <a:lvl6pPr marL="4572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6pPr>
              <a:lvl7pPr marL="9144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7pPr>
              <a:lvl8pPr marL="13716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8pPr>
              <a:lvl9pPr marL="18288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9pPr>
            </a:lstStyle>
            <a:p>
              <a:pPr marL="268605" lvl="0" indent="-268605" algn="just" defTabSz="1088390">
                <a:spcBef>
                  <a:spcPts val="0"/>
                </a:spcBef>
                <a:spcAft>
                  <a:spcPts val="1200"/>
                </a:spcAft>
                <a:buFont typeface="Wingdings" panose="05000000000000000000" pitchFamily="2" charset="2"/>
                <a:buChar char="p"/>
                <a:defRPr/>
              </a:pPr>
              <a:endParaRPr kumimoji="0" lang="en-US" altLang="zh-CN" sz="1600" b="1" i="0" u="none" strike="noStrike" kern="10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endParaRPr>
            </a:p>
          </p:txBody>
        </p:sp>
        <p:sp>
          <p:nvSpPr>
            <p:cNvPr id="10" name="标题 1"/>
            <p:cNvSpPr txBox="1"/>
            <p:nvPr>
              <p:custDataLst>
                <p:tags r:id="rId5"/>
              </p:custDataLst>
            </p:nvPr>
          </p:nvSpPr>
          <p:spPr>
            <a:xfrm>
              <a:off x="8436220" y="3536392"/>
              <a:ext cx="3332267" cy="2500229"/>
            </a:xfrm>
            <a:prstGeom prst="rect">
              <a:avLst/>
            </a:prstGeom>
          </p:spPr>
          <p:txBody>
            <a:bodyPr vert="horz" lIns="91358" tIns="45678" rIns="91358" bIns="45678" rtlCol="0" anchor="t" anchorCtr="0">
              <a:noAutofit/>
            </a:bodyPr>
            <a:lstStyle>
              <a:lvl1pPr algn="l" rtl="0" eaLnBrk="0" fontAlgn="base" hangingPunct="0">
                <a:spcBef>
                  <a:spcPct val="0"/>
                </a:spcBef>
                <a:spcAft>
                  <a:spcPct val="0"/>
                </a:spcAft>
                <a:defRPr lang="zh-CN" altLang="en-US" sz="2800" b="1">
                  <a:solidFill>
                    <a:srgbClr val="002060"/>
                  </a:solidFill>
                  <a:latin typeface="微软雅黑" panose="020B0503020204020204" pitchFamily="34" charset="-122"/>
                  <a:ea typeface="微软雅黑" panose="020B0503020204020204" pitchFamily="34" charset="-122"/>
                  <a:cs typeface="+mn-ea"/>
                </a:defRPr>
              </a:lvl1pPr>
              <a:lvl2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2pPr>
              <a:lvl3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3pPr>
              <a:lvl4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4pPr>
              <a:lvl5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5pPr>
              <a:lvl6pPr marL="4572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6pPr>
              <a:lvl7pPr marL="9144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7pPr>
              <a:lvl8pPr marL="13716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8pPr>
              <a:lvl9pPr marL="18288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9pPr>
            </a:lstStyle>
            <a:p>
              <a:pPr marL="285750" indent="-285750" defTabSz="914400">
                <a:spcAft>
                  <a:spcPts val="600"/>
                </a:spcAft>
                <a:buFont typeface="Wingdings" panose="05000000000000000000" pitchFamily="2" charset="2"/>
                <a:buChar char="p"/>
                <a:defRPr/>
              </a:pPr>
              <a:endParaRPr kumimoji="0" lang="zh-CN" altLang="en-US" sz="1600" b="1" i="0" u="none" strike="noStrike" kern="10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endParaRPr>
            </a:p>
          </p:txBody>
        </p:sp>
      </p:grpSp>
      <p:sp>
        <p:nvSpPr>
          <p:cNvPr id="22"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子课题目标</a:t>
            </a:r>
          </a:p>
        </p:txBody>
      </p:sp>
      <p:sp>
        <p:nvSpPr>
          <p:cNvPr id="24" name="文本框 23"/>
          <p:cNvSpPr txBox="1"/>
          <p:nvPr/>
        </p:nvSpPr>
        <p:spPr>
          <a:xfrm>
            <a:off x="144000" y="621482"/>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16"/>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阶段目标</a:t>
            </a:r>
          </a:p>
        </p:txBody>
      </p:sp>
      <p:sp>
        <p:nvSpPr>
          <p:cNvPr id="20" name="文本框 19"/>
          <p:cNvSpPr txBox="1"/>
          <p:nvPr/>
        </p:nvSpPr>
        <p:spPr>
          <a:xfrm>
            <a:off x="294640" y="5013960"/>
            <a:ext cx="11722100" cy="1004699"/>
          </a:xfrm>
          <a:prstGeom prst="rect">
            <a:avLst/>
          </a:prstGeom>
          <a:noFill/>
        </p:spPr>
        <p:txBody>
          <a:bodyPr wrap="square" rtlCol="0" anchor="t">
            <a:spAutoFit/>
          </a:bodyPr>
          <a:lstStyle/>
          <a:p>
            <a:pPr indent="406400" algn="just">
              <a:lnSpc>
                <a:spcPct val="150000"/>
              </a:lnSpc>
            </a:pPr>
            <a:r>
              <a:rPr altLang="zh-CN"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根据阶段目标时间节点实际设置情况（如</a:t>
            </a:r>
            <a:r>
              <a:rPr lang="en-US" altLang="zh-CN"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2026</a:t>
            </a:r>
            <a:r>
              <a:rPr lang="zh-CN" altLang="en-US"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年、</a:t>
            </a:r>
            <a:r>
              <a:rPr altLang="zh-CN"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202</a:t>
            </a:r>
            <a:r>
              <a:rPr lang="en-US" altLang="zh-CN"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8</a:t>
            </a:r>
            <a:r>
              <a:rPr altLang="zh-CN"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年、20</a:t>
            </a:r>
            <a:r>
              <a:rPr lang="en-US" altLang="zh-CN"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31</a:t>
            </a:r>
            <a:r>
              <a:rPr altLang="zh-CN" kern="100" dirty="0">
                <a:effectLst/>
                <a:highlight>
                  <a:srgbClr val="FFFF00"/>
                </a:highlight>
                <a:latin typeface="微软雅黑" panose="020B0503020204020204" pitchFamily="34" charset="-122"/>
                <a:ea typeface="微软雅黑" panose="020B0503020204020204" pitchFamily="34" charset="-122"/>
                <a:cs typeface="Times New Roman" panose="02020603050405020304" pitchFamily="18" charset="0"/>
                <a:sym typeface="+mn-ea"/>
              </a:rPr>
              <a:t>年等），文字表述阶段目标、主要产出指标、有显示度的标志性成果及成果形式等</a:t>
            </a:r>
          </a:p>
        </p:txBody>
      </p:sp>
      <p:sp>
        <p:nvSpPr>
          <p:cNvPr id="23" name="标题 1"/>
          <p:cNvSpPr txBox="1"/>
          <p:nvPr>
            <p:custDataLst>
              <p:tags r:id="rId1"/>
            </p:custDataLst>
          </p:nvPr>
        </p:nvSpPr>
        <p:spPr>
          <a:xfrm>
            <a:off x="4431093" y="1947166"/>
            <a:ext cx="3352075" cy="2222030"/>
          </a:xfrm>
          <a:prstGeom prst="rect">
            <a:avLst/>
          </a:prstGeom>
        </p:spPr>
        <p:txBody>
          <a:bodyPr vert="horz" lIns="91358" tIns="45678" rIns="91358" bIns="45678" rtlCol="0" anchor="t" anchorCtr="0">
            <a:noAutofit/>
          </a:bodyPr>
          <a:lstStyle>
            <a:lvl1pPr algn="l" rtl="0" eaLnBrk="0" fontAlgn="base" hangingPunct="0">
              <a:spcBef>
                <a:spcPct val="0"/>
              </a:spcBef>
              <a:spcAft>
                <a:spcPct val="0"/>
              </a:spcAft>
              <a:defRPr lang="zh-CN" altLang="en-US" sz="2800" b="1">
                <a:solidFill>
                  <a:srgbClr val="002060"/>
                </a:solidFill>
                <a:latin typeface="微软雅黑" panose="020B0503020204020204" pitchFamily="34" charset="-122"/>
                <a:ea typeface="微软雅黑" panose="020B0503020204020204" pitchFamily="34" charset="-122"/>
                <a:cs typeface="+mn-ea"/>
              </a:defRPr>
            </a:lvl1pPr>
            <a:lvl2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2pPr>
            <a:lvl3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3pPr>
            <a:lvl4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4pPr>
            <a:lvl5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5pPr>
            <a:lvl6pPr marL="4572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6pPr>
            <a:lvl7pPr marL="9144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7pPr>
            <a:lvl8pPr marL="13716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8pPr>
            <a:lvl9pPr marL="18288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9pPr>
          </a:lstStyle>
          <a:p>
            <a:pPr marL="268605" indent="-268605" algn="just" defTabSz="1088390">
              <a:spcBef>
                <a:spcPts val="0"/>
              </a:spcBef>
              <a:spcAft>
                <a:spcPts val="1200"/>
              </a:spcAft>
              <a:buFont typeface="Wingdings" panose="05000000000000000000" pitchFamily="2" charset="2"/>
              <a:buChar char="p"/>
              <a:defRPr/>
            </a:pPr>
            <a:r>
              <a:rPr kumimoji="0" lang="zh-CN" altLang="en-US" sz="1600" b="1" i="0" u="none" strike="noStrike" kern="10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rPr>
              <a:t>	</a:t>
            </a:r>
            <a:endParaRPr kumimoji="0" lang="en-US" altLang="zh-CN" sz="1600" b="1" i="0" u="none" strike="noStrike" kern="10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endParaRPr>
          </a:p>
        </p:txBody>
      </p:sp>
      <p:sp>
        <p:nvSpPr>
          <p:cNvPr id="25" name="标题 1"/>
          <p:cNvSpPr txBox="1"/>
          <p:nvPr>
            <p:custDataLst>
              <p:tags r:id="rId2"/>
            </p:custDataLst>
          </p:nvPr>
        </p:nvSpPr>
        <p:spPr>
          <a:xfrm>
            <a:off x="8414625" y="1937080"/>
            <a:ext cx="3554299" cy="2232116"/>
          </a:xfrm>
          <a:prstGeom prst="rect">
            <a:avLst/>
          </a:prstGeom>
        </p:spPr>
        <p:txBody>
          <a:bodyPr vert="horz" lIns="91358" tIns="45678" rIns="91358" bIns="45678" rtlCol="0" anchor="t" anchorCtr="0">
            <a:noAutofit/>
          </a:bodyPr>
          <a:lstStyle>
            <a:lvl1pPr algn="l" rtl="0" eaLnBrk="0" fontAlgn="base" hangingPunct="0">
              <a:spcBef>
                <a:spcPct val="0"/>
              </a:spcBef>
              <a:spcAft>
                <a:spcPct val="0"/>
              </a:spcAft>
              <a:defRPr lang="zh-CN" altLang="en-US" sz="2800" b="1">
                <a:solidFill>
                  <a:srgbClr val="002060"/>
                </a:solidFill>
                <a:latin typeface="微软雅黑" panose="020B0503020204020204" pitchFamily="34" charset="-122"/>
                <a:ea typeface="微软雅黑" panose="020B0503020204020204" pitchFamily="34" charset="-122"/>
                <a:cs typeface="+mn-ea"/>
              </a:defRPr>
            </a:lvl1pPr>
            <a:lvl2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2pPr>
            <a:lvl3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3pPr>
            <a:lvl4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4pPr>
            <a:lvl5pPr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5pPr>
            <a:lvl6pPr marL="4572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6pPr>
            <a:lvl7pPr marL="9144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7pPr>
            <a:lvl8pPr marL="13716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8pPr>
            <a:lvl9pPr marL="1828800" algn="ctr" rtl="0" eaLnBrk="0" fontAlgn="base" hangingPunct="0">
              <a:spcBef>
                <a:spcPct val="0"/>
              </a:spcBef>
              <a:spcAft>
                <a:spcPct val="0"/>
              </a:spcAft>
              <a:defRPr sz="3600" b="1">
                <a:solidFill>
                  <a:srgbClr val="FF0000"/>
                </a:solidFill>
                <a:latin typeface="Times New Roman" panose="02020603050405020304" pitchFamily="18" charset="0"/>
                <a:ea typeface="华文中宋" panose="02010600040101010101" charset="-122"/>
              </a:defRPr>
            </a:lvl9pPr>
          </a:lstStyle>
          <a:p>
            <a:pPr marL="268605" indent="-268605" algn="just" defTabSz="1088390">
              <a:spcBef>
                <a:spcPts val="0"/>
              </a:spcBef>
              <a:spcAft>
                <a:spcPts val="1200"/>
              </a:spcAft>
              <a:buFont typeface="Wingdings" panose="05000000000000000000" pitchFamily="2" charset="2"/>
              <a:buChar char="p"/>
              <a:defRPr/>
            </a:pPr>
            <a:r>
              <a:rPr kumimoji="0" lang="zh-CN" altLang="en-US" sz="1600" b="1" i="0" u="none" strike="noStrike" kern="10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rPr>
              <a:t>	</a:t>
            </a:r>
            <a:endParaRPr kumimoji="0" lang="en-US" altLang="zh-CN" sz="1600" b="1" i="0" u="none" strike="noStrike" kern="10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子课题目标</a:t>
            </a:r>
          </a:p>
        </p:txBody>
      </p:sp>
      <p:sp>
        <p:nvSpPr>
          <p:cNvPr id="24" name="文本框 23"/>
          <p:cNvSpPr txBox="1"/>
          <p:nvPr/>
        </p:nvSpPr>
        <p:spPr>
          <a:xfrm>
            <a:off x="144000" y="621482"/>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3"/>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阶段目标与考核指标</a:t>
            </a:r>
          </a:p>
        </p:txBody>
      </p:sp>
      <p:graphicFrame>
        <p:nvGraphicFramePr>
          <p:cNvPr id="2" name="表格 1">
            <a:extLst>
              <a:ext uri="{FF2B5EF4-FFF2-40B4-BE49-F238E27FC236}">
                <a16:creationId xmlns:a16="http://schemas.microsoft.com/office/drawing/2014/main" id="{C10E275A-8996-1B37-F790-79998A7ADA79}"/>
              </a:ext>
            </a:extLst>
          </p:cNvPr>
          <p:cNvGraphicFramePr>
            <a:graphicFrameLocks noGrp="1"/>
          </p:cNvGraphicFramePr>
          <p:nvPr>
            <p:custDataLst>
              <p:tags r:id="rId1"/>
            </p:custDataLst>
            <p:extLst>
              <p:ext uri="{D42A27DB-BD31-4B8C-83A1-F6EECF244321}">
                <p14:modId xmlns:p14="http://schemas.microsoft.com/office/powerpoint/2010/main" val="208862600"/>
              </p:ext>
            </p:extLst>
          </p:nvPr>
        </p:nvGraphicFramePr>
        <p:xfrm>
          <a:off x="336549" y="1161232"/>
          <a:ext cx="11522076" cy="5472609"/>
        </p:xfrm>
        <a:graphic>
          <a:graphicData uri="http://schemas.openxmlformats.org/drawingml/2006/table">
            <a:tbl>
              <a:tblPr firstRow="1" firstCol="1" bandRow="1">
                <a:tableStyleId>{5C22544A-7EE6-4342-B048-85BDC9FD1C3A}</a:tableStyleId>
              </a:tblPr>
              <a:tblGrid>
                <a:gridCol w="1227126">
                  <a:extLst>
                    <a:ext uri="{9D8B030D-6E8A-4147-A177-3AD203B41FA5}">
                      <a16:colId xmlns:a16="http://schemas.microsoft.com/office/drawing/2014/main" val="20000"/>
                    </a:ext>
                  </a:extLst>
                </a:gridCol>
                <a:gridCol w="933114">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720080">
                  <a:extLst>
                    <a:ext uri="{9D8B030D-6E8A-4147-A177-3AD203B41FA5}">
                      <a16:colId xmlns:a16="http://schemas.microsoft.com/office/drawing/2014/main" val="20003"/>
                    </a:ext>
                  </a:extLst>
                </a:gridCol>
                <a:gridCol w="1656184">
                  <a:extLst>
                    <a:ext uri="{9D8B030D-6E8A-4147-A177-3AD203B41FA5}">
                      <a16:colId xmlns:a16="http://schemas.microsoft.com/office/drawing/2014/main" val="20004"/>
                    </a:ext>
                  </a:extLst>
                </a:gridCol>
                <a:gridCol w="1139671">
                  <a:extLst>
                    <a:ext uri="{9D8B030D-6E8A-4147-A177-3AD203B41FA5}">
                      <a16:colId xmlns:a16="http://schemas.microsoft.com/office/drawing/2014/main" val="20005"/>
                    </a:ext>
                  </a:extLst>
                </a:gridCol>
                <a:gridCol w="1091266">
                  <a:extLst>
                    <a:ext uri="{9D8B030D-6E8A-4147-A177-3AD203B41FA5}">
                      <a16:colId xmlns:a16="http://schemas.microsoft.com/office/drawing/2014/main" val="20006"/>
                    </a:ext>
                  </a:extLst>
                </a:gridCol>
                <a:gridCol w="1426026">
                  <a:extLst>
                    <a:ext uri="{9D8B030D-6E8A-4147-A177-3AD203B41FA5}">
                      <a16:colId xmlns:a16="http://schemas.microsoft.com/office/drawing/2014/main" val="20007"/>
                    </a:ext>
                  </a:extLst>
                </a:gridCol>
                <a:gridCol w="1311589">
                  <a:extLst>
                    <a:ext uri="{9D8B030D-6E8A-4147-A177-3AD203B41FA5}">
                      <a16:colId xmlns:a16="http://schemas.microsoft.com/office/drawing/2014/main" val="20008"/>
                    </a:ext>
                  </a:extLst>
                </a:gridCol>
                <a:gridCol w="1152924">
                  <a:extLst>
                    <a:ext uri="{9D8B030D-6E8A-4147-A177-3AD203B41FA5}">
                      <a16:colId xmlns:a16="http://schemas.microsoft.com/office/drawing/2014/main" val="20009"/>
                    </a:ext>
                  </a:extLst>
                </a:gridCol>
              </a:tblGrid>
              <a:tr h="491105">
                <a:tc gridSpan="4">
                  <a:txBody>
                    <a:bodyPr/>
                    <a:lstStyle/>
                    <a:p>
                      <a:pPr algn="ctr">
                        <a:buNone/>
                      </a:pPr>
                      <a:r>
                        <a:rPr lang="zh-CN" sz="1800" b="1" kern="100">
                          <a:effectLst/>
                          <a:latin typeface="黑体" panose="02010609060101010101" pitchFamily="49" charset="-122"/>
                          <a:ea typeface="黑体" panose="02010609060101010101" pitchFamily="49" charset="-122"/>
                        </a:rPr>
                        <a:t>阶段目标</a:t>
                      </a:r>
                      <a:endParaRPr lang="zh-CN" sz="1800" b="1" kern="100">
                        <a:effectLst/>
                        <a:latin typeface="黑体" panose="02010609060101010101" pitchFamily="49" charset="-122"/>
                        <a:ea typeface="黑体" panose="02010609060101010101" pitchFamily="49" charset="-122"/>
                        <a:cs typeface="Times New Roman" panose="02020603050405020304" pitchFamily="18" charset="0"/>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2B519A"/>
                    </a:solidFill>
                  </a:tcPr>
                </a:tc>
                <a:tc hMerge="1">
                  <a:txBody>
                    <a:bodyPr/>
                    <a:lstStyle/>
                    <a:p>
                      <a:endParaRPr lang="zh-CN"/>
                    </a:p>
                  </a:txBody>
                  <a:tcPr/>
                </a:tc>
                <a:tc hMerge="1">
                  <a:txBody>
                    <a:bodyPr/>
                    <a:lstStyle/>
                    <a:p>
                      <a:endParaRPr lang="zh-CN"/>
                    </a:p>
                  </a:txBody>
                  <a:tcPr/>
                </a:tc>
                <a:tc hMerge="1">
                  <a:txBody>
                    <a:bodyPr/>
                    <a:lstStyle/>
                    <a:p>
                      <a:endParaRPr lang="zh-CN"/>
                    </a:p>
                  </a:txBody>
                  <a:tcPr>
                    <a:lnR w="12700">
                      <a:solidFill>
                        <a:schemeClr val="bg1"/>
                      </a:solidFill>
                      <a:prstDash val="solid"/>
                    </a:lnR>
                    <a:lnT w="12700">
                      <a:solidFill>
                        <a:schemeClr val="bg1"/>
                      </a:solidFill>
                      <a:prstDash val="solid"/>
                    </a:lnT>
                    <a:lnB w="12700">
                      <a:solidFill>
                        <a:schemeClr val="bg1"/>
                      </a:solidFill>
                      <a:prstDash val="solid"/>
                    </a:lnB>
                  </a:tcPr>
                </a:tc>
                <a:tc gridSpan="5">
                  <a:txBody>
                    <a:bodyPr/>
                    <a:lstStyle/>
                    <a:p>
                      <a:pPr algn="ctr">
                        <a:buNone/>
                      </a:pPr>
                      <a:r>
                        <a:rPr lang="zh-CN" sz="1800" b="1" kern="100">
                          <a:effectLst/>
                          <a:latin typeface="黑体" panose="02010609060101010101" pitchFamily="49" charset="-122"/>
                          <a:ea typeface="黑体" panose="02010609060101010101" pitchFamily="49" charset="-122"/>
                        </a:rPr>
                        <a:t>考核指标</a:t>
                      </a:r>
                      <a:endParaRPr lang="zh-CN" sz="1800" b="1" kern="100">
                        <a:effectLst/>
                        <a:latin typeface="黑体" panose="02010609060101010101" pitchFamily="49" charset="-122"/>
                        <a:ea typeface="黑体" panose="02010609060101010101" pitchFamily="49" charset="-122"/>
                        <a:cs typeface="Times New Roman" panose="02020603050405020304" pitchFamily="18" charset="0"/>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2B519A"/>
                    </a:solidFill>
                  </a:tcPr>
                </a:tc>
                <a:tc hMerge="1">
                  <a:txBody>
                    <a:bodyPr/>
                    <a:lstStyle/>
                    <a:p>
                      <a:endParaRPr lang="zh-CN"/>
                    </a:p>
                  </a:txBody>
                  <a:tcPr>
                    <a:lnT w="12700">
                      <a:solidFill>
                        <a:schemeClr val="bg1"/>
                      </a:solidFill>
                      <a:prstDash val="solid"/>
                    </a:lnT>
                    <a:lnB w="12700">
                      <a:solidFill>
                        <a:schemeClr val="bg1"/>
                      </a:solidFill>
                      <a:prstDash val="solid"/>
                    </a:lnB>
                  </a:tcPr>
                </a:tc>
                <a:tc hMerge="1">
                  <a:txBody>
                    <a:bodyPr/>
                    <a:lstStyle/>
                    <a:p>
                      <a:endParaRPr lang="zh-CN"/>
                    </a:p>
                  </a:txBody>
                  <a:tcPr>
                    <a:lnT w="12700">
                      <a:solidFill>
                        <a:schemeClr val="bg1"/>
                      </a:solidFill>
                      <a:prstDash val="solid"/>
                    </a:lnT>
                    <a:lnB w="12700">
                      <a:solidFill>
                        <a:schemeClr val="bg1"/>
                      </a:solidFill>
                      <a:prstDash val="solid"/>
                    </a:lnB>
                  </a:tcPr>
                </a:tc>
                <a:tc hMerge="1">
                  <a:txBody>
                    <a:bodyPr/>
                    <a:lstStyle/>
                    <a:p>
                      <a:endParaRPr lang="zh-CN"/>
                    </a:p>
                  </a:txBody>
                  <a:tcPr>
                    <a:lnT w="12700">
                      <a:solidFill>
                        <a:schemeClr val="bg1"/>
                      </a:solidFill>
                      <a:prstDash val="solid"/>
                    </a:lnT>
                    <a:lnB w="12700">
                      <a:solidFill>
                        <a:schemeClr val="bg1"/>
                      </a:solidFill>
                      <a:prstDash val="solid"/>
                    </a:lnB>
                  </a:tcPr>
                </a:tc>
                <a:tc hMerge="1">
                  <a:txBody>
                    <a:bodyPr/>
                    <a:lstStyle/>
                    <a:p>
                      <a:endParaRPr lang="zh-CN"/>
                    </a:p>
                  </a:txBody>
                  <a:tcPr>
                    <a:lnR w="12700">
                      <a:solidFill>
                        <a:schemeClr val="bg1"/>
                      </a:solidFill>
                      <a:prstDash val="solid"/>
                    </a:lnR>
                    <a:lnT w="12700">
                      <a:solidFill>
                        <a:schemeClr val="bg1"/>
                      </a:solidFill>
                      <a:prstDash val="solid"/>
                    </a:lnT>
                    <a:lnB w="12700">
                      <a:solidFill>
                        <a:schemeClr val="bg1"/>
                      </a:solidFill>
                      <a:prstDash val="solid"/>
                    </a:lnB>
                  </a:tcPr>
                </a:tc>
                <a:tc rowSpan="2">
                  <a:txBody>
                    <a:bodyPr/>
                    <a:lstStyle/>
                    <a:p>
                      <a:pPr algn="ctr">
                        <a:buNone/>
                      </a:pPr>
                      <a:r>
                        <a:rPr lang="zh-CN" sz="1200" b="1" kern="100" dirty="0">
                          <a:effectLst/>
                          <a:latin typeface="黑体" panose="02010609060101010101" pitchFamily="49" charset="-122"/>
                          <a:ea typeface="黑体" panose="02010609060101010101" pitchFamily="49" charset="-122"/>
                        </a:rPr>
                        <a:t>考核方式、方法</a:t>
                      </a:r>
                      <a:endParaRPr lang="zh-CN" sz="1200" b="1" kern="100" dirty="0">
                        <a:effectLst/>
                        <a:latin typeface="黑体" panose="02010609060101010101" pitchFamily="49" charset="-122"/>
                        <a:ea typeface="黑体" panose="02010609060101010101" pitchFamily="49" charset="-122"/>
                        <a:cs typeface="Times New Roman" panose="02020603050405020304" pitchFamily="18" charset="0"/>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extLst>
                  <a:ext uri="{0D108BD9-81ED-4DB2-BD59-A6C34878D82A}">
                    <a16:rowId xmlns:a16="http://schemas.microsoft.com/office/drawing/2014/main" val="10000"/>
                  </a:ext>
                </a:extLst>
              </a:tr>
              <a:tr h="1027300">
                <a:tc gridSpan="3">
                  <a:txBody>
                    <a:bodyPr/>
                    <a:lstStyle/>
                    <a:p>
                      <a:pPr algn="ctr">
                        <a:buNone/>
                      </a:pPr>
                      <a:r>
                        <a:rPr lang="zh-CN" sz="1200" b="1" kern="100" dirty="0">
                          <a:solidFill>
                            <a:schemeClr val="bg1"/>
                          </a:solidFill>
                          <a:effectLst/>
                          <a:latin typeface="黑体" panose="02010609060101010101" pitchFamily="49" charset="-122"/>
                          <a:ea typeface="黑体" panose="02010609060101010101" pitchFamily="49" charset="-122"/>
                        </a:rPr>
                        <a:t>阶段目标名称</a:t>
                      </a:r>
                      <a:endParaRPr lang="zh-CN" sz="1200" b="1" kern="100" dirty="0">
                        <a:solidFill>
                          <a:schemeClr val="bg1"/>
                        </a:solidFill>
                        <a:effectLst/>
                        <a:latin typeface="黑体" panose="02010609060101010101" pitchFamily="49" charset="-122"/>
                        <a:ea typeface="黑体" panose="02010609060101010101" pitchFamily="49" charset="-122"/>
                        <a:cs typeface="Times New Roman" panose="02020603050405020304" pitchFamily="18" charset="0"/>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hMerge="1">
                  <a:txBody>
                    <a:bodyPr/>
                    <a:lstStyle/>
                    <a:p>
                      <a:pPr algn="ctr">
                        <a:buNone/>
                      </a:pPr>
                      <a:endParaRPr lang="zh-CN" sz="1200" b="1" kern="100" dirty="0">
                        <a:solidFill>
                          <a:schemeClr val="bg1"/>
                        </a:solidFill>
                        <a:effectLst/>
                        <a:latin typeface="黑体" panose="02010609060101010101" pitchFamily="49" charset="-122"/>
                        <a:ea typeface="黑体" panose="02010609060101010101" pitchFamily="49" charset="-122"/>
                        <a:cs typeface="Times New Roman" panose="02020603050405020304" pitchFamily="18" charset="0"/>
                      </a:endParaRPr>
                    </a:p>
                  </a:txBody>
                  <a:tcPr marL="57020" marR="57020" marT="0" marB="0" anchor="ctr">
                    <a:lnL w="12700" cap="flat" cmpd="sng" algn="ctr">
                      <a:solidFill>
                        <a:schemeClr val="bg1"/>
                      </a:solidFill>
                      <a:prstDash val="solid"/>
                      <a:round/>
                      <a:headEnd type="none" w="med" len="med"/>
                      <a:tailEnd type="none" w="med" len="med"/>
                    </a:lnL>
                    <a:lnR w="12700">
                      <a:solidFill>
                        <a:schemeClr val="bg1"/>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hMerge="1">
                  <a:txBody>
                    <a:bodyPr/>
                    <a:lstStyle/>
                    <a:p>
                      <a:pPr algn="ctr">
                        <a:buNone/>
                      </a:pPr>
                      <a:endParaRPr lang="zh-CN" sz="1200" b="1" kern="100" dirty="0">
                        <a:solidFill>
                          <a:schemeClr val="bg1"/>
                        </a:solidFill>
                        <a:effectLst/>
                        <a:latin typeface="黑体" panose="02010609060101010101" pitchFamily="49" charset="-122"/>
                        <a:ea typeface="黑体" panose="02010609060101010101" pitchFamily="49" charset="-122"/>
                        <a:cs typeface="Times New Roman" panose="02020603050405020304" pitchFamily="18" charset="0"/>
                      </a:endParaRPr>
                    </a:p>
                  </a:txBody>
                  <a:tcPr marL="57020" marR="57020" marT="0" marB="0" anchor="ctr">
                    <a:lnL w="12700" cap="flat" cmpd="sng" algn="ctr">
                      <a:solidFill>
                        <a:schemeClr val="bg1"/>
                      </a:solidFill>
                      <a:prstDash val="solid"/>
                      <a:round/>
                      <a:headEnd type="none" w="med" len="med"/>
                      <a:tailEnd type="none" w="med" len="med"/>
                    </a:lnL>
                    <a:lnR w="12700">
                      <a:solidFill>
                        <a:schemeClr val="bg1"/>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a:txBody>
                    <a:bodyPr/>
                    <a:lstStyle/>
                    <a:p>
                      <a:pPr algn="ctr">
                        <a:buNone/>
                      </a:pPr>
                      <a:r>
                        <a:rPr lang="zh-CN" sz="1200" b="1" kern="100">
                          <a:solidFill>
                            <a:schemeClr val="bg1"/>
                          </a:solidFill>
                          <a:effectLst/>
                          <a:latin typeface="黑体" panose="02010609060101010101" pitchFamily="49" charset="-122"/>
                          <a:ea typeface="黑体" panose="02010609060101010101" pitchFamily="49" charset="-122"/>
                        </a:rPr>
                        <a:t>类型</a:t>
                      </a:r>
                      <a:endParaRPr lang="zh-CN" sz="1200" b="1" kern="100">
                        <a:solidFill>
                          <a:schemeClr val="bg1"/>
                        </a:solidFill>
                        <a:effectLst/>
                        <a:latin typeface="黑体" panose="02010609060101010101" pitchFamily="49" charset="-122"/>
                        <a:ea typeface="黑体" panose="02010609060101010101" pitchFamily="49" charset="-122"/>
                        <a:cs typeface="Times New Roman" panose="02020603050405020304" pitchFamily="18" charset="0"/>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a:txBody>
                    <a:bodyPr/>
                    <a:lstStyle/>
                    <a:p>
                      <a:pPr algn="ctr">
                        <a:buNone/>
                      </a:pPr>
                      <a:r>
                        <a:rPr lang="zh-CN" sz="1200" b="1" kern="100">
                          <a:solidFill>
                            <a:schemeClr val="bg1"/>
                          </a:solidFill>
                          <a:effectLst/>
                          <a:latin typeface="黑体" panose="02010609060101010101" pitchFamily="49" charset="-122"/>
                          <a:ea typeface="黑体" panose="02010609060101010101" pitchFamily="49" charset="-122"/>
                        </a:rPr>
                        <a:t>指标名称</a:t>
                      </a:r>
                      <a:endParaRPr lang="zh-CN" sz="1200" b="1" kern="100">
                        <a:solidFill>
                          <a:schemeClr val="bg1"/>
                        </a:solidFill>
                        <a:effectLst/>
                        <a:latin typeface="黑体" panose="02010609060101010101" pitchFamily="49" charset="-122"/>
                        <a:ea typeface="黑体" panose="02010609060101010101" pitchFamily="49" charset="-122"/>
                        <a:cs typeface="Times New Roman" panose="02020603050405020304" pitchFamily="18" charset="0"/>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a:txBody>
                    <a:bodyPr/>
                    <a:lstStyle/>
                    <a:p>
                      <a:pPr algn="ctr">
                        <a:buNone/>
                      </a:pPr>
                      <a:r>
                        <a:rPr lang="zh-CN" sz="1200" b="1" kern="100">
                          <a:solidFill>
                            <a:schemeClr val="bg1"/>
                          </a:solidFill>
                          <a:effectLst/>
                          <a:latin typeface="黑体" panose="02010609060101010101" pitchFamily="49" charset="-122"/>
                          <a:ea typeface="黑体" panose="02010609060101010101" pitchFamily="49" charset="-122"/>
                          <a:cs typeface="黑体" panose="02010609060101010101" pitchFamily="49" charset="-122"/>
                        </a:rPr>
                        <a:t>立项时已有指标值</a:t>
                      </a:r>
                      <a:r>
                        <a:rPr lang="en-US" sz="1200" b="1" kern="100">
                          <a:solidFill>
                            <a:schemeClr val="bg1"/>
                          </a:solidFill>
                          <a:effectLst/>
                          <a:latin typeface="黑体" panose="02010609060101010101" pitchFamily="49" charset="-122"/>
                          <a:ea typeface="黑体" panose="02010609060101010101" pitchFamily="49" charset="-122"/>
                          <a:cs typeface="黑体" panose="02010609060101010101" pitchFamily="49" charset="-122"/>
                        </a:rPr>
                        <a:t>/</a:t>
                      </a:r>
                      <a:r>
                        <a:rPr lang="zh-CN" sz="1200" b="1" kern="100">
                          <a:solidFill>
                            <a:schemeClr val="bg1"/>
                          </a:solidFill>
                          <a:effectLst/>
                          <a:latin typeface="黑体" panose="02010609060101010101" pitchFamily="49" charset="-122"/>
                          <a:ea typeface="黑体" panose="02010609060101010101" pitchFamily="49" charset="-122"/>
                          <a:cs typeface="黑体" panose="02010609060101010101" pitchFamily="49" charset="-122"/>
                        </a:rPr>
                        <a:t>状态</a:t>
                      </a:r>
                      <a:endParaRPr lang="zh-CN" sz="900" b="1" kern="100">
                        <a:solidFill>
                          <a:schemeClr val="bg1"/>
                        </a:solidFill>
                        <a:effectLst/>
                        <a:latin typeface="黑体" panose="02010609060101010101" pitchFamily="49" charset="-122"/>
                        <a:ea typeface="黑体" panose="02010609060101010101" pitchFamily="49" charset="-122"/>
                        <a:cs typeface="黑体" panose="02010609060101010101" pitchFamily="49" charset="-122"/>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a:txBody>
                    <a:bodyPr/>
                    <a:lstStyle/>
                    <a:p>
                      <a:pPr indent="178435" algn="ctr">
                        <a:buNone/>
                      </a:pPr>
                      <a:r>
                        <a:rPr lang="en-US"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2026</a:t>
                      </a:r>
                      <a:r>
                        <a:rPr lang="zh-CN"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年指标值</a:t>
                      </a:r>
                      <a:r>
                        <a:rPr lang="en-US"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a:t>
                      </a:r>
                      <a:r>
                        <a:rPr lang="zh-CN"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状态</a:t>
                      </a:r>
                      <a:endParaRPr lang="zh-CN" sz="9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a:txBody>
                    <a:bodyPr/>
                    <a:lstStyle/>
                    <a:p>
                      <a:pPr algn="ctr">
                        <a:buNone/>
                      </a:pPr>
                      <a:r>
                        <a:rPr lang="en-US"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2028</a:t>
                      </a:r>
                      <a:r>
                        <a:rPr lang="zh-CN"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年</a:t>
                      </a:r>
                      <a:endParaRPr lang="zh-CN" sz="9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endParaRPr>
                    </a:p>
                    <a:p>
                      <a:pPr algn="ctr">
                        <a:buNone/>
                      </a:pPr>
                      <a:r>
                        <a:rPr lang="zh-CN"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指标值</a:t>
                      </a:r>
                      <a:r>
                        <a:rPr lang="en-US"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a:t>
                      </a:r>
                      <a:r>
                        <a:rPr lang="zh-CN"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状态</a:t>
                      </a:r>
                      <a:endParaRPr lang="zh-CN" sz="9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a:txBody>
                    <a:bodyPr/>
                    <a:lstStyle/>
                    <a:p>
                      <a:pPr algn="ctr">
                        <a:buNone/>
                      </a:pPr>
                      <a:r>
                        <a:rPr lang="zh-CN"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完成时</a:t>
                      </a:r>
                      <a:endParaRPr lang="zh-CN" sz="9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endParaRPr>
                    </a:p>
                    <a:p>
                      <a:pPr algn="ctr">
                        <a:buNone/>
                      </a:pPr>
                      <a:r>
                        <a:rPr lang="zh-CN"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指标值</a:t>
                      </a:r>
                      <a:r>
                        <a:rPr lang="en-US"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a:t>
                      </a:r>
                      <a:r>
                        <a:rPr lang="zh-CN" sz="12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rPr>
                        <a:t>状态</a:t>
                      </a:r>
                      <a:endParaRPr lang="zh-CN" sz="900" b="1" kern="100" dirty="0">
                        <a:solidFill>
                          <a:schemeClr val="bg1"/>
                        </a:solidFill>
                        <a:effectLst/>
                        <a:latin typeface="黑体" panose="02010609060101010101" pitchFamily="49" charset="-122"/>
                        <a:ea typeface="黑体" panose="02010609060101010101" pitchFamily="49" charset="-122"/>
                        <a:cs typeface="黑体" panose="02010609060101010101" pitchFamily="49" charset="-122"/>
                      </a:endParaRPr>
                    </a:p>
                  </a:txBody>
                  <a:tcPr marL="57020" marR="57020" marT="0" marB="0" anchor="ctr">
                    <a:lnL w="12700">
                      <a:solidFill>
                        <a:schemeClr val="bg1"/>
                      </a:solidFill>
                      <a:prstDash val="solid"/>
                    </a:lnL>
                    <a:lnR w="12700">
                      <a:solidFill>
                        <a:schemeClr val="bg1"/>
                      </a:solidFill>
                      <a:prstDash val="solid"/>
                    </a:lnR>
                    <a:lnT w="12700">
                      <a:solidFill>
                        <a:schemeClr val="bg1"/>
                      </a:solidFill>
                      <a:prstDash val="solid"/>
                    </a:lnT>
                    <a:lnB w="12700" cap="flat" cmpd="sng" algn="ctr">
                      <a:solidFill>
                        <a:schemeClr val="bg1"/>
                      </a:solidFill>
                      <a:prstDash val="solid"/>
                      <a:round/>
                      <a:headEnd type="none" w="med" len="med"/>
                      <a:tailEnd type="none" w="med" len="med"/>
                    </a:lnB>
                    <a:lnTlToBr>
                      <a:noFill/>
                    </a:lnTlToBr>
                    <a:lnBlToTr>
                      <a:noFill/>
                    </a:lnBlToTr>
                    <a:solidFill>
                      <a:srgbClr val="2B519A"/>
                    </a:solidFill>
                  </a:tcPr>
                </a:tc>
                <a:tc vMerge="1">
                  <a:txBody>
                    <a:bodyPr/>
                    <a:lstStyle/>
                    <a:p>
                      <a:endParaRPr lang="zh-CN"/>
                    </a:p>
                  </a:txBody>
                  <a:tcPr>
                    <a:lnL w="12700">
                      <a:solidFill>
                        <a:schemeClr val="bg1"/>
                      </a:solidFill>
                      <a:prstDash val="solid"/>
                    </a:lnL>
                    <a:lnR w="12700">
                      <a:solidFill>
                        <a:schemeClr val="bg1"/>
                      </a:solidFill>
                      <a:prstDash val="solid"/>
                    </a:lnR>
                    <a:lnB w="12700">
                      <a:solidFill>
                        <a:schemeClr val="bg1"/>
                      </a:solidFill>
                      <a:prstDash val="solid"/>
                    </a:lnB>
                  </a:tcPr>
                </a:tc>
                <a:extLst>
                  <a:ext uri="{0D108BD9-81ED-4DB2-BD59-A6C34878D82A}">
                    <a16:rowId xmlns:a16="http://schemas.microsoft.com/office/drawing/2014/main" val="10001"/>
                  </a:ext>
                </a:extLst>
              </a:tr>
              <a:tr h="704019">
                <a:tc rowSpan="6">
                  <a:txBody>
                    <a:bodyPr/>
                    <a:lstStyle/>
                    <a:p>
                      <a:pPr algn="ctr"/>
                      <a:r>
                        <a:rPr lang="zh-CN" sz="1400" kern="100" dirty="0">
                          <a:effectLst/>
                          <a:latin typeface="Times New Roman" panose="02020603050405020304" pitchFamily="18" charset="0"/>
                          <a:ea typeface="宋体" panose="02010600030101010101" pitchFamily="2" charset="-122"/>
                          <a:cs typeface="Times New Roman" panose="02020603050405020304" pitchFamily="18" charset="0"/>
                        </a:rPr>
                        <a:t>主</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p>
                      <a:pPr algn="ctr"/>
                      <a:r>
                        <a:rPr lang="zh-CN" sz="1400" kern="100" dirty="0">
                          <a:effectLst/>
                          <a:latin typeface="Times New Roman" panose="02020603050405020304" pitchFamily="18" charset="0"/>
                          <a:ea typeface="宋体" panose="02010600030101010101" pitchFamily="2" charset="-122"/>
                          <a:cs typeface="Times New Roman" panose="02020603050405020304" pitchFamily="18" charset="0"/>
                        </a:rPr>
                        <a:t>要</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p>
                      <a:pPr algn="ctr"/>
                      <a:r>
                        <a:rPr lang="zh-CN" sz="1400" kern="100" dirty="0">
                          <a:effectLst/>
                          <a:latin typeface="Times New Roman" panose="02020603050405020304" pitchFamily="18" charset="0"/>
                          <a:ea typeface="宋体" panose="02010600030101010101" pitchFamily="2" charset="-122"/>
                          <a:cs typeface="Times New Roman" panose="02020603050405020304" pitchFamily="18" charset="0"/>
                        </a:rPr>
                        <a:t>目</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p>
                      <a:pPr algn="ctr"/>
                      <a:r>
                        <a:rPr lang="zh-CN" sz="1400" kern="100" dirty="0">
                          <a:effectLst/>
                          <a:latin typeface="Times New Roman" panose="02020603050405020304" pitchFamily="18" charset="0"/>
                          <a:ea typeface="宋体" panose="02010600030101010101" pitchFamily="2" charset="-122"/>
                          <a:cs typeface="Times New Roman" panose="02020603050405020304" pitchFamily="18" charset="0"/>
                        </a:rPr>
                        <a:t>标</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a:solidFill>
                        <a:schemeClr val="bg1"/>
                      </a:solidFill>
                      <a:prstDash val="soli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rowSpan="2">
                  <a:txBody>
                    <a:bodyPr/>
                    <a:lstStyle/>
                    <a:p>
                      <a:pPr algn="ctr"/>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1</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rowSpan="2">
                  <a:txBody>
                    <a:bodyPr/>
                    <a:lstStyle/>
                    <a:p>
                      <a:pPr algn="ctr"/>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rowSpan="2">
                  <a:txBody>
                    <a:bodyPr/>
                    <a:lstStyle/>
                    <a:p>
                      <a:pPr algn="just"/>
                      <a:r>
                        <a:rPr lang="en-US" sz="1400" u="none" strike="noStrike"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tx2">
                        <a:lumMod val="20000"/>
                        <a:lumOff val="80000"/>
                      </a:schemeClr>
                    </a:solidFill>
                  </a:tcPr>
                </a:tc>
                <a:tc>
                  <a:txBody>
                    <a:bodyPr/>
                    <a:lstStyle/>
                    <a:p>
                      <a:pPr algn="l"/>
                      <a:r>
                        <a:rPr lang="zh-CN" sz="1400" kern="100">
                          <a:effectLst/>
                          <a:latin typeface="Times New Roman" panose="02020603050405020304" pitchFamily="18" charset="0"/>
                          <a:ea typeface="宋体" panose="02010600030101010101" pitchFamily="2" charset="-122"/>
                          <a:cs typeface="Times New Roman" panose="02020603050405020304" pitchFamily="18" charset="0"/>
                        </a:rPr>
                        <a:t>指标</a:t>
                      </a:r>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1.1</a:t>
                      </a:r>
                      <a:r>
                        <a:rPr lang="zh-CN" sz="1400" kern="100">
                          <a:effectLst/>
                          <a:latin typeface="Times New Roman" panose="02020603050405020304" pitchFamily="18" charset="0"/>
                          <a:ea typeface="宋体" panose="02010600030101010101" pitchFamily="2" charset="-122"/>
                          <a:cs typeface="Times New Roman" panose="02020603050405020304" pitchFamily="18" charset="0"/>
                        </a:rPr>
                        <a:t>：</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a:solidFill>
                        <a:schemeClr val="bg1"/>
                      </a:solidFill>
                      <a:prstDash val="soli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extLst>
                  <a:ext uri="{0D108BD9-81ED-4DB2-BD59-A6C34878D82A}">
                    <a16:rowId xmlns:a16="http://schemas.microsoft.com/office/drawing/2014/main" val="10002"/>
                  </a:ext>
                </a:extLst>
              </a:tr>
              <a:tr h="704019">
                <a:tc vMerge="1">
                  <a:txBody>
                    <a:bodyPr/>
                    <a:lstStyle/>
                    <a:p>
                      <a:endParaRPr lang="zh-CN"/>
                    </a:p>
                  </a:txBody>
                  <a:tcPr>
                    <a:lnL w="12700">
                      <a:solidFill>
                        <a:schemeClr val="bg1"/>
                      </a:solidFill>
                      <a:prstDash val="solid"/>
                    </a:lnL>
                    <a:lnR w="12700" cap="flat" cmpd="sng" algn="ctr">
                      <a:solidFill>
                        <a:schemeClr val="bg1"/>
                      </a:solidFill>
                      <a:prstDash val="solid"/>
                      <a:round/>
                      <a:headEnd type="none" w="med" len="med"/>
                      <a:tailEnd type="none" w="med" len="med"/>
                    </a:ln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2">
                        <a:lumMod val="20000"/>
                        <a:lumOff val="8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a:solidFill>
                        <a:schemeClr val="bg1"/>
                      </a:solidFill>
                      <a:prstDash val="soli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704019">
                <a:tc vMerge="1">
                  <a:txBody>
                    <a:bodyPr/>
                    <a:lstStyle/>
                    <a:p>
                      <a:endParaRPr lang="zh-CN"/>
                    </a:p>
                  </a:txBody>
                  <a:tcPr>
                    <a:lnL w="12700">
                      <a:solidFill>
                        <a:schemeClr val="bg1"/>
                      </a:solidFill>
                      <a:prstDash val="solid"/>
                    </a:lnL>
                    <a:lnR w="12700" cap="flat" cmpd="sng" algn="ctr">
                      <a:solidFill>
                        <a:schemeClr val="bg1"/>
                      </a:solidFill>
                      <a:prstDash val="solid"/>
                      <a:round/>
                      <a:headEnd type="none" w="med" len="med"/>
                      <a:tailEnd type="none" w="med" len="med"/>
                    </a:lnR>
                  </a:tcPr>
                </a:tc>
                <a:tc rowSpan="2">
                  <a:txBody>
                    <a:bodyPr/>
                    <a:lstStyle/>
                    <a:p>
                      <a:pPr algn="ctr"/>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2</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rowSpan="2">
                  <a:txBody>
                    <a:bodyPr/>
                    <a:lstStyle/>
                    <a:p>
                      <a:pPr algn="ctr"/>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rowSpan="2">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2">
                        <a:lumMod val="20000"/>
                        <a:lumOff val="80000"/>
                      </a:schemeClr>
                    </a:solidFill>
                  </a:tcPr>
                </a:tc>
                <a:tc>
                  <a:txBody>
                    <a:bodyPr/>
                    <a:lstStyle/>
                    <a:p>
                      <a:pPr algn="l"/>
                      <a:r>
                        <a:rPr lang="zh-CN" sz="1400" kern="100" dirty="0">
                          <a:effectLst/>
                          <a:latin typeface="Times New Roman" panose="02020603050405020304" pitchFamily="18" charset="0"/>
                          <a:ea typeface="宋体" panose="02010600030101010101" pitchFamily="2" charset="-122"/>
                          <a:cs typeface="Times New Roman" panose="02020603050405020304" pitchFamily="18" charset="0"/>
                        </a:rPr>
                        <a:t>指标</a:t>
                      </a:r>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2.1</a:t>
                      </a:r>
                      <a:r>
                        <a:rPr lang="zh-CN" sz="14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a:solidFill>
                        <a:schemeClr val="bg1"/>
                      </a:solidFill>
                      <a:prstDash val="soli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extLst>
                  <a:ext uri="{0D108BD9-81ED-4DB2-BD59-A6C34878D82A}">
                    <a16:rowId xmlns:a16="http://schemas.microsoft.com/office/drawing/2014/main" val="10004"/>
                  </a:ext>
                </a:extLst>
              </a:tr>
              <a:tr h="704019">
                <a:tc vMerge="1">
                  <a:txBody>
                    <a:bodyPr/>
                    <a:lstStyle/>
                    <a:p>
                      <a:endParaRPr lang="zh-CN"/>
                    </a:p>
                  </a:txBody>
                  <a:tcPr>
                    <a:lnL w="12700">
                      <a:solidFill>
                        <a:schemeClr val="bg1"/>
                      </a:solidFill>
                      <a:prstDash val="solid"/>
                    </a:lnL>
                    <a:lnR w="12700" cap="flat" cmpd="sng" algn="ctr">
                      <a:solidFill>
                        <a:schemeClr val="bg1"/>
                      </a:solidFill>
                      <a:prstDash val="solid"/>
                      <a:round/>
                      <a:headEnd type="none" w="med" len="med"/>
                      <a:tailEnd type="none" w="med" len="med"/>
                    </a:ln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2">
                        <a:lumMod val="20000"/>
                        <a:lumOff val="80000"/>
                      </a:schemeClr>
                    </a:solidFill>
                  </a:tcPr>
                </a:tc>
                <a:tc>
                  <a:txBody>
                    <a:bodyPr/>
                    <a:lstStyle/>
                    <a:p>
                      <a:pPr algn="l"/>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a:solidFill>
                        <a:schemeClr val="bg1"/>
                      </a:solidFill>
                      <a:prstDash val="soli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r h="548529">
                <a:tc vMerge="1">
                  <a:txBody>
                    <a:bodyPr/>
                    <a:lstStyle/>
                    <a:p>
                      <a:endParaRPr lang="zh-CN"/>
                    </a:p>
                  </a:txBody>
                  <a:tcPr>
                    <a:lnL w="12700">
                      <a:solidFill>
                        <a:schemeClr val="bg1"/>
                      </a:solidFill>
                      <a:prstDash val="solid"/>
                    </a:lnL>
                    <a:lnR w="12700" cap="flat" cmpd="sng" algn="ctr">
                      <a:solidFill>
                        <a:schemeClr val="bg1"/>
                      </a:solidFill>
                      <a:prstDash val="solid"/>
                      <a:round/>
                      <a:headEnd type="none" w="med" len="med"/>
                      <a:tailEnd type="none" w="med" len="med"/>
                    </a:lnR>
                    <a:lnB w="12700">
                      <a:solidFill>
                        <a:schemeClr val="bg1"/>
                      </a:solidFill>
                      <a:prstDash val="solid"/>
                    </a:lnB>
                    <a:lnTlToBr>
                      <a:noFill/>
                    </a:lnTlToBr>
                    <a:lnBlToTr>
                      <a:noFill/>
                    </a:lnBlToTr>
                  </a:tcPr>
                </a:tc>
                <a:tc rowSpan="2">
                  <a:txBody>
                    <a:bodyPr/>
                    <a:lstStyle/>
                    <a:p>
                      <a:pPr algn="ctr"/>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3</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lnTlToBr>
                      <a:noFill/>
                    </a:lnTlToBr>
                    <a:lnBlToTr>
                      <a:noFill/>
                    </a:lnBlToTr>
                  </a:tcPr>
                </a:tc>
                <a:tc rowSpan="2">
                  <a:txBody>
                    <a:bodyPr/>
                    <a:lstStyle/>
                    <a:p>
                      <a:pPr algn="ctr"/>
                      <a:r>
                        <a:rPr lang="en-US" sz="1400" kern="10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lnTlToBr>
                      <a:noFill/>
                    </a:lnTlToBr>
                    <a:lnBlToTr>
                      <a:noFill/>
                    </a:lnBlToTr>
                  </a:tcPr>
                </a:tc>
                <a:tc rowSpan="2">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a:solidFill>
                        <a:schemeClr val="bg1"/>
                      </a:solidFill>
                      <a:prstDash val="solid"/>
                    </a:lnB>
                    <a:lnTlToBr>
                      <a:noFill/>
                    </a:lnTlToBr>
                    <a:lnBlToTr>
                      <a:noFill/>
                    </a:lnBlToTr>
                    <a:solidFill>
                      <a:schemeClr val="tx2">
                        <a:lumMod val="20000"/>
                        <a:lumOff val="80000"/>
                      </a:schemeClr>
                    </a:solidFill>
                  </a:tcPr>
                </a:tc>
                <a:tc>
                  <a:txBody>
                    <a:bodyPr/>
                    <a:lstStyle/>
                    <a:p>
                      <a:pPr algn="l"/>
                      <a:r>
                        <a:rPr lang="zh-CN" sz="1400" kern="100" dirty="0">
                          <a:effectLst/>
                          <a:latin typeface="Times New Roman" panose="02020603050405020304" pitchFamily="18" charset="0"/>
                          <a:ea typeface="宋体" panose="02010600030101010101" pitchFamily="2" charset="-122"/>
                          <a:cs typeface="Times New Roman" panose="02020603050405020304" pitchFamily="18" charset="0"/>
                        </a:rPr>
                        <a:t>指标</a:t>
                      </a:r>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3.1</a:t>
                      </a:r>
                      <a:r>
                        <a:rPr lang="zh-CN" sz="14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a:solidFill>
                        <a:schemeClr val="bg1"/>
                      </a:solidFill>
                      <a:prstDash val="soli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tx2">
                        <a:lumMod val="20000"/>
                        <a:lumOff val="80000"/>
                      </a:schemeClr>
                    </a:solidFill>
                  </a:tcPr>
                </a:tc>
                <a:extLst>
                  <a:ext uri="{0D108BD9-81ED-4DB2-BD59-A6C34878D82A}">
                    <a16:rowId xmlns:a16="http://schemas.microsoft.com/office/drawing/2014/main" val="10006"/>
                  </a:ext>
                </a:extLst>
              </a:tr>
              <a:tr h="589599">
                <a:tc vMerge="1">
                  <a:txBody>
                    <a:bodyPr/>
                    <a:lstStyle/>
                    <a:p>
                      <a:endParaRPr lang="zh-CN"/>
                    </a:p>
                  </a:txBody>
                  <a:tcPr>
                    <a:lnL w="12700">
                      <a:solidFill>
                        <a:schemeClr val="bg1"/>
                      </a:solidFill>
                      <a:prstDash val="soli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tcPr>
                </a:tc>
                <a:tc vMerge="1">
                  <a:txBody>
                    <a:bodyPr/>
                    <a:lstStyle/>
                    <a:p>
                      <a:endParaRPr lang="zh-CN"/>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prstDash val="solid"/>
                    </a:lnB>
                    <a:lnTlToBr>
                      <a:noFill/>
                    </a:lnTlToBr>
                    <a:lnBlToTr>
                      <a:noFill/>
                    </a:lnBlToTr>
                    <a:solidFill>
                      <a:schemeClr val="accent1">
                        <a:lumMod val="40000"/>
                        <a:lumOff val="60000"/>
                      </a:schemeClr>
                    </a:solidFill>
                  </a:tcPr>
                </a:tc>
                <a:tc>
                  <a:txBody>
                    <a:bodyPr/>
                    <a:lstStyle/>
                    <a:p>
                      <a:pPr algn="l"/>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just"/>
                      <a:r>
                        <a:rPr lang="en-US" sz="1400"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a:solidFill>
                        <a:schemeClr val="bg1"/>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子课题目标</a:t>
            </a:r>
          </a:p>
        </p:txBody>
      </p:sp>
      <p:sp>
        <p:nvSpPr>
          <p:cNvPr id="59" name="文本框 58"/>
          <p:cNvSpPr txBox="1"/>
          <p:nvPr/>
        </p:nvSpPr>
        <p:spPr>
          <a:xfrm>
            <a:off x="144000" y="621482"/>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2"/>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里程碑节点（图）</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custDataLst>
              <p:tags r:id="rId1"/>
            </p:custDataLst>
          </p:nvPr>
        </p:nvGraphicFramePr>
        <p:xfrm>
          <a:off x="212725" y="1157605"/>
          <a:ext cx="11764010" cy="5370830"/>
        </p:xfrm>
        <a:graphic>
          <a:graphicData uri="http://schemas.openxmlformats.org/drawingml/2006/table">
            <a:tbl>
              <a:tblPr firstRow="1" firstCol="1" bandRow="1">
                <a:tableStyleId>{5C22544A-7EE6-4342-B048-85BDC9FD1C3A}</a:tableStyleId>
              </a:tblPr>
              <a:tblGrid>
                <a:gridCol w="2523490">
                  <a:extLst>
                    <a:ext uri="{9D8B030D-6E8A-4147-A177-3AD203B41FA5}">
                      <a16:colId xmlns:a16="http://schemas.microsoft.com/office/drawing/2014/main" val="20000"/>
                    </a:ext>
                  </a:extLst>
                </a:gridCol>
                <a:gridCol w="996950">
                  <a:extLst>
                    <a:ext uri="{9D8B030D-6E8A-4147-A177-3AD203B41FA5}">
                      <a16:colId xmlns:a16="http://schemas.microsoft.com/office/drawing/2014/main" val="20001"/>
                    </a:ext>
                  </a:extLst>
                </a:gridCol>
                <a:gridCol w="1865630">
                  <a:extLst>
                    <a:ext uri="{9D8B030D-6E8A-4147-A177-3AD203B41FA5}">
                      <a16:colId xmlns:a16="http://schemas.microsoft.com/office/drawing/2014/main" val="20002"/>
                    </a:ext>
                  </a:extLst>
                </a:gridCol>
                <a:gridCol w="1081405">
                  <a:extLst>
                    <a:ext uri="{9D8B030D-6E8A-4147-A177-3AD203B41FA5}">
                      <a16:colId xmlns:a16="http://schemas.microsoft.com/office/drawing/2014/main" val="20003"/>
                    </a:ext>
                  </a:extLst>
                </a:gridCol>
                <a:gridCol w="3763010">
                  <a:extLst>
                    <a:ext uri="{9D8B030D-6E8A-4147-A177-3AD203B41FA5}">
                      <a16:colId xmlns:a16="http://schemas.microsoft.com/office/drawing/2014/main" val="20004"/>
                    </a:ext>
                  </a:extLst>
                </a:gridCol>
                <a:gridCol w="1533525">
                  <a:extLst>
                    <a:ext uri="{9D8B030D-6E8A-4147-A177-3AD203B41FA5}">
                      <a16:colId xmlns:a16="http://schemas.microsoft.com/office/drawing/2014/main" val="20005"/>
                    </a:ext>
                  </a:extLst>
                </a:gridCol>
              </a:tblGrid>
              <a:tr h="767080">
                <a:tc>
                  <a:txBody>
                    <a:bodyPr/>
                    <a:lstStyle/>
                    <a:p>
                      <a:pPr algn="ctr">
                        <a:buNone/>
                      </a:pPr>
                      <a:r>
                        <a:rPr lang="zh-CN" sz="1400" b="1" kern="100" dirty="0">
                          <a:effectLst/>
                          <a:latin typeface="微软雅黑" panose="020B0503020204020204" pitchFamily="34" charset="-122"/>
                          <a:ea typeface="微软雅黑" panose="020B0503020204020204" pitchFamily="34" charset="-122"/>
                        </a:rPr>
                        <a:t>节点</a:t>
                      </a:r>
                      <a:endParaRPr lang="zh-CN" sz="14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92" marR="68592" marT="0" marB="0" anchor="ctr">
                    <a:solidFill>
                      <a:srgbClr val="2B519A"/>
                    </a:solidFill>
                  </a:tcPr>
                </a:tc>
                <a:tc>
                  <a:txBody>
                    <a:bodyPr/>
                    <a:lstStyle/>
                    <a:p>
                      <a:pPr algn="ctr">
                        <a:buNone/>
                      </a:pPr>
                      <a:r>
                        <a:rPr lang="zh-CN" sz="1400" b="1" kern="100" dirty="0">
                          <a:effectLst/>
                          <a:latin typeface="微软雅黑" panose="020B0503020204020204" pitchFamily="34" charset="-122"/>
                          <a:ea typeface="微软雅黑" panose="020B0503020204020204" pitchFamily="34" charset="-122"/>
                        </a:rPr>
                        <a:t>预计时间</a:t>
                      </a:r>
                      <a:endParaRPr lang="zh-CN" sz="14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92" marR="68592" marT="0" marB="0" anchor="ctr">
                    <a:solidFill>
                      <a:srgbClr val="2B519A"/>
                    </a:solidFill>
                  </a:tcPr>
                </a:tc>
                <a:tc>
                  <a:txBody>
                    <a:bodyPr/>
                    <a:lstStyle/>
                    <a:p>
                      <a:pPr algn="ctr">
                        <a:buNone/>
                      </a:pPr>
                      <a:r>
                        <a:rPr lang="zh-CN" sz="1400" b="1" kern="100" dirty="0">
                          <a:effectLst/>
                          <a:latin typeface="微软雅黑" panose="020B0503020204020204" pitchFamily="34" charset="-122"/>
                          <a:ea typeface="微软雅黑" panose="020B0503020204020204" pitchFamily="34" charset="-122"/>
                        </a:rPr>
                        <a:t>标志性进展或</a:t>
                      </a:r>
                    </a:p>
                    <a:p>
                      <a:pPr algn="ctr">
                        <a:buNone/>
                      </a:pPr>
                      <a:r>
                        <a:rPr lang="zh-CN" sz="1400" b="1" kern="100" dirty="0">
                          <a:effectLst/>
                          <a:latin typeface="微软雅黑" panose="020B0503020204020204" pitchFamily="34" charset="-122"/>
                          <a:ea typeface="微软雅黑" panose="020B0503020204020204" pitchFamily="34" charset="-122"/>
                        </a:rPr>
                        <a:t>代表性成果</a:t>
                      </a:r>
                      <a:endParaRPr lang="zh-CN" sz="14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92" marR="68592" marT="0" marB="0" anchor="ctr">
                    <a:solidFill>
                      <a:srgbClr val="2B519A"/>
                    </a:solidFill>
                  </a:tcPr>
                </a:tc>
                <a:tc>
                  <a:txBody>
                    <a:bodyPr/>
                    <a:lstStyle/>
                    <a:p>
                      <a:pPr algn="ctr">
                        <a:buNone/>
                      </a:pPr>
                      <a:r>
                        <a:rPr lang="zh-CN" sz="1400" b="1" kern="100" dirty="0">
                          <a:effectLst/>
                          <a:latin typeface="微软雅黑" panose="020B0503020204020204" pitchFamily="34" charset="-122"/>
                          <a:ea typeface="微软雅黑" panose="020B0503020204020204" pitchFamily="34" charset="-122"/>
                        </a:rPr>
                        <a:t>进展或</a:t>
                      </a:r>
                    </a:p>
                    <a:p>
                      <a:pPr algn="ctr">
                        <a:buNone/>
                      </a:pPr>
                      <a:r>
                        <a:rPr lang="zh-CN" sz="1400" b="1" kern="100" dirty="0">
                          <a:effectLst/>
                          <a:latin typeface="微软雅黑" panose="020B0503020204020204" pitchFamily="34" charset="-122"/>
                          <a:ea typeface="微软雅黑" panose="020B0503020204020204" pitchFamily="34" charset="-122"/>
                        </a:rPr>
                        <a:t>成果类型</a:t>
                      </a:r>
                      <a:endParaRPr lang="zh-CN" sz="14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92" marR="68592" marT="0" marB="0" anchor="ctr">
                    <a:solidFill>
                      <a:srgbClr val="2B519A"/>
                    </a:solidFill>
                  </a:tcPr>
                </a:tc>
                <a:tc>
                  <a:txBody>
                    <a:bodyPr/>
                    <a:lstStyle/>
                    <a:p>
                      <a:pPr algn="ctr">
                        <a:buNone/>
                      </a:pPr>
                      <a:r>
                        <a:rPr lang="zh-CN" sz="1400" b="1" kern="100" dirty="0">
                          <a:effectLst/>
                          <a:latin typeface="微软雅黑" panose="020B0503020204020204" pitchFamily="34" charset="-122"/>
                          <a:ea typeface="微软雅黑" panose="020B0503020204020204" pitchFamily="34" charset="-122"/>
                        </a:rPr>
                        <a:t>考核指标</a:t>
                      </a:r>
                      <a:endParaRPr lang="zh-CN" sz="14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92" marR="68592" marT="0" marB="0" anchor="ctr">
                    <a:solidFill>
                      <a:srgbClr val="2B519A"/>
                    </a:solidFill>
                  </a:tcPr>
                </a:tc>
                <a:tc>
                  <a:txBody>
                    <a:bodyPr/>
                    <a:lstStyle/>
                    <a:p>
                      <a:pPr algn="ctr">
                        <a:buNone/>
                      </a:pPr>
                      <a:r>
                        <a:rPr lang="zh-CN" sz="1400" b="1" kern="100" dirty="0">
                          <a:effectLst/>
                          <a:latin typeface="微软雅黑" panose="020B0503020204020204" pitchFamily="34" charset="-122"/>
                          <a:ea typeface="微软雅黑" panose="020B0503020204020204" pitchFamily="34" charset="-122"/>
                        </a:rPr>
                        <a:t>考核方式</a:t>
                      </a:r>
                      <a:endParaRPr lang="zh-CN" sz="14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92" marR="68592" marT="0" marB="0" anchor="ctr">
                    <a:solidFill>
                      <a:srgbClr val="2B519A"/>
                    </a:solidFill>
                  </a:tcPr>
                </a:tc>
                <a:extLst>
                  <a:ext uri="{0D108BD9-81ED-4DB2-BD59-A6C34878D82A}">
                    <a16:rowId xmlns:a16="http://schemas.microsoft.com/office/drawing/2014/main" val="10000"/>
                  </a:ext>
                </a:extLst>
              </a:tr>
              <a:tr h="1546225">
                <a:tc>
                  <a:txBody>
                    <a:bodyPr/>
                    <a:lstStyle/>
                    <a:p>
                      <a:pPr algn="ctr" fontAlgn="auto">
                        <a:lnSpc>
                          <a:spcPts val="2100"/>
                        </a:lnSpc>
                        <a:buClrTx/>
                        <a:buSzTx/>
                        <a:buFontTx/>
                        <a:buNone/>
                      </a:pPr>
                      <a:endParaRPr lang="zh-CN" sz="1200" b="0" kern="100" dirty="0">
                        <a:effectLst/>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rgbClr val="2B519A"/>
                    </a:solidFill>
                  </a:tcP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chemeClr val="accent1">
                        <a:lumMod val="20000"/>
                        <a:lumOff val="80000"/>
                      </a:schemeClr>
                    </a:solidFill>
                  </a:tcPr>
                </a:tc>
                <a:tc>
                  <a:txBody>
                    <a:bodyPr/>
                    <a:lstStyle/>
                    <a:p>
                      <a:pPr indent="0" algn="ctr" fontAlgn="auto">
                        <a:lnSpc>
                          <a:spcPts val="2100"/>
                        </a:lnSpc>
                        <a:buNone/>
                      </a:pPr>
                      <a:endParaRPr lang="en-US" altLang="en-US" sz="1200" b="0" dirty="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chemeClr val="accent1">
                        <a:lumMod val="20000"/>
                        <a:lumOff val="80000"/>
                      </a:schemeClr>
                    </a:solidFill>
                  </a:tcP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chemeClr val="accent1">
                        <a:lumMod val="20000"/>
                        <a:lumOff val="80000"/>
                      </a:schemeClr>
                    </a:solidFill>
                  </a:tcPr>
                </a:tc>
                <a:tc>
                  <a:txBody>
                    <a:bodyPr/>
                    <a:lstStyle/>
                    <a:p>
                      <a:pPr indent="0" algn="ctr" fontAlgn="auto">
                        <a:lnSpc>
                          <a:spcPts val="2100"/>
                        </a:lnSpc>
                        <a:buNone/>
                      </a:pPr>
                      <a:endParaRPr lang="en-US" altLang="en-US" sz="1200" b="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chemeClr val="accent1">
                        <a:lumMod val="20000"/>
                        <a:lumOff val="80000"/>
                      </a:schemeClr>
                    </a:solidFill>
                  </a:tcPr>
                </a:tc>
                <a:tc>
                  <a:txBody>
                    <a:bodyPr/>
                    <a:lstStyle/>
                    <a:p>
                      <a:pPr indent="0" algn="ctr" fontAlgn="auto">
                        <a:lnSpc>
                          <a:spcPts val="2100"/>
                        </a:lnSpc>
                        <a:buNone/>
                      </a:pPr>
                      <a:endParaRPr lang="en-US" sz="1200" b="0">
                        <a:latin typeface="微软雅黑" panose="020B0503020204020204" pitchFamily="34" charset="-122"/>
                        <a:ea typeface="微软雅黑" panose="020B0503020204020204" pitchFamily="34" charset="-122"/>
                        <a:cs typeface="黑体" panose="02010609060101010101" pitchFamily="49" charset="-122"/>
                      </a:endParaRPr>
                    </a:p>
                  </a:txBody>
                  <a:tcPr marL="68592" marR="68592" marT="0" marB="0" anchor="ctr">
                    <a:solidFill>
                      <a:schemeClr val="accent1">
                        <a:lumMod val="20000"/>
                        <a:lumOff val="80000"/>
                      </a:schemeClr>
                    </a:solidFill>
                  </a:tcPr>
                </a:tc>
                <a:extLst>
                  <a:ext uri="{0D108BD9-81ED-4DB2-BD59-A6C34878D82A}">
                    <a16:rowId xmlns:a16="http://schemas.microsoft.com/office/drawing/2014/main" val="10001"/>
                  </a:ext>
                </a:extLst>
              </a:tr>
              <a:tr h="1160145">
                <a:tc>
                  <a:txBody>
                    <a:bodyPr/>
                    <a:lstStyle/>
                    <a:p>
                      <a:pPr algn="ctr" fontAlgn="auto">
                        <a:lnSpc>
                          <a:spcPts val="2100"/>
                        </a:lnSpc>
                        <a:buClrTx/>
                        <a:buSzTx/>
                        <a:buFontTx/>
                        <a:buNone/>
                      </a:pPr>
                      <a:endParaRPr lang="zh-CN" sz="1200" b="0" kern="100" dirty="0">
                        <a:effectLst/>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rgbClr val="2B519A"/>
                    </a:solidFill>
                  </a:tcP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黑体" panose="02010609060101010101" pitchFamily="49" charset="-122"/>
                      </a:endParaRPr>
                    </a:p>
                  </a:txBody>
                  <a:tcPr marL="68592" marR="68592" marT="0" marB="0" anchor="ctr"/>
                </a:tc>
                <a:tc>
                  <a:txBody>
                    <a:bodyPr/>
                    <a:lstStyle/>
                    <a:p>
                      <a:pPr indent="0" algn="ctr" fontAlgn="auto">
                        <a:lnSpc>
                          <a:spcPts val="2100"/>
                        </a:lnSpc>
                        <a:buNone/>
                      </a:pPr>
                      <a:endParaRPr lang="en-US" altLang="en-US" sz="1200" b="0" dirty="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黑体" panose="02010609060101010101" pitchFamily="49" charset="-122"/>
                      </a:endParaRPr>
                    </a:p>
                  </a:txBody>
                  <a:tcPr marL="68592" marR="68592" marT="0" marB="0" anchor="ctr"/>
                </a:tc>
                <a:extLst>
                  <a:ext uri="{0D108BD9-81ED-4DB2-BD59-A6C34878D82A}">
                    <a16:rowId xmlns:a16="http://schemas.microsoft.com/office/drawing/2014/main" val="10002"/>
                  </a:ext>
                </a:extLst>
              </a:tr>
              <a:tr h="1113790">
                <a:tc>
                  <a:txBody>
                    <a:bodyPr/>
                    <a:lstStyle/>
                    <a:p>
                      <a:pPr algn="ctr" fontAlgn="auto">
                        <a:lnSpc>
                          <a:spcPts val="2100"/>
                        </a:lnSpc>
                        <a:buClrTx/>
                        <a:buSzTx/>
                        <a:buFontTx/>
                        <a:buNone/>
                      </a:pPr>
                      <a:endParaRPr lang="zh-CN" sz="1200" b="0" kern="100" dirty="0">
                        <a:effectLst/>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rgbClr val="2B519A"/>
                    </a:solidFill>
                  </a:tcP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chemeClr val="accent1">
                        <a:lumMod val="20000"/>
                        <a:lumOff val="80000"/>
                      </a:schemeClr>
                    </a:solidFill>
                  </a:tcP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chemeClr val="accent1">
                        <a:lumMod val="20000"/>
                        <a:lumOff val="80000"/>
                      </a:schemeClr>
                    </a:solidFill>
                  </a:tcP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chemeClr val="accent1">
                        <a:lumMod val="20000"/>
                        <a:lumOff val="80000"/>
                      </a:schemeClr>
                    </a:solidFill>
                  </a:tcPr>
                </a:tc>
                <a:tc>
                  <a:txBody>
                    <a:bodyPr/>
                    <a:lstStyle/>
                    <a:p>
                      <a:pPr indent="0" algn="ctr" fontAlgn="auto">
                        <a:lnSpc>
                          <a:spcPts val="2100"/>
                        </a:lnSpc>
                        <a:buNone/>
                      </a:pPr>
                      <a:endParaRPr lang="en-US" altLang="en-US" sz="1200" b="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solidFill>
                      <a:schemeClr val="accent1">
                        <a:lumMod val="20000"/>
                        <a:lumOff val="80000"/>
                      </a:schemeClr>
                    </a:solidFill>
                  </a:tcP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黑体" panose="02010609060101010101" pitchFamily="49" charset="-122"/>
                      </a:endParaRPr>
                    </a:p>
                  </a:txBody>
                  <a:tcPr marL="68592" marR="68592" marT="0" marB="0" anchor="ctr">
                    <a:solidFill>
                      <a:schemeClr val="accent1">
                        <a:lumMod val="20000"/>
                        <a:lumOff val="80000"/>
                      </a:schemeClr>
                    </a:solidFill>
                  </a:tcPr>
                </a:tc>
                <a:extLst>
                  <a:ext uri="{0D108BD9-81ED-4DB2-BD59-A6C34878D82A}">
                    <a16:rowId xmlns:a16="http://schemas.microsoft.com/office/drawing/2014/main" val="10003"/>
                  </a:ext>
                </a:extLst>
              </a:tr>
              <a:tr h="783590">
                <a:tc>
                  <a:txBody>
                    <a:bodyPr/>
                    <a:lstStyle/>
                    <a:p>
                      <a:pPr algn="ctr" fontAlgn="auto">
                        <a:lnSpc>
                          <a:spcPts val="2100"/>
                        </a:lnSpc>
                        <a:buClrTx/>
                        <a:buSzTx/>
                        <a:buFontTx/>
                        <a:buNone/>
                      </a:pPr>
                      <a:endParaRPr lang="zh-CN" sz="1200" b="0" kern="100" dirty="0">
                        <a:effectLst/>
                        <a:latin typeface="微软雅黑" panose="020B0503020204020204" pitchFamily="34" charset="-122"/>
                        <a:ea typeface="微软雅黑" panose="020B0503020204020204" pitchFamily="34" charset="-122"/>
                      </a:endParaRPr>
                    </a:p>
                  </a:txBody>
                  <a:tcPr marL="68592" marR="68592" marT="0" marB="0" anchor="ctr">
                    <a:solidFill>
                      <a:srgbClr val="2B519A"/>
                    </a:solidFill>
                  </a:tcP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tc>
                <a:tc>
                  <a:txBody>
                    <a:bodyPr/>
                    <a:lstStyle/>
                    <a:p>
                      <a:pPr indent="0" algn="ctr" fontAlgn="auto">
                        <a:lnSpc>
                          <a:spcPts val="2100"/>
                        </a:lnSpc>
                        <a:buNone/>
                      </a:pPr>
                      <a:endParaRPr lang="en-US" altLang="en-US" sz="1200" b="0">
                        <a:latin typeface="微软雅黑" panose="020B0503020204020204" pitchFamily="34" charset="-122"/>
                        <a:ea typeface="微软雅黑" panose="020B0503020204020204" pitchFamily="34" charset="-122"/>
                        <a:cs typeface="宋体" panose="02010600030101010101" pitchFamily="2" charset="-122"/>
                      </a:endParaRPr>
                    </a:p>
                  </a:txBody>
                  <a:tcPr marL="68592" marR="68592" marT="0" marB="0" anchor="ctr"/>
                </a:tc>
                <a:tc>
                  <a:txBody>
                    <a:bodyPr/>
                    <a:lstStyle/>
                    <a:p>
                      <a:pPr indent="0" algn="ctr" fontAlgn="auto">
                        <a:lnSpc>
                          <a:spcPts val="2100"/>
                        </a:lnSpc>
                        <a:buNone/>
                      </a:pPr>
                      <a:endParaRPr lang="en-US" altLang="en-US" sz="1200" b="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92" marR="68592" marT="0" marB="0" anchor="ctr"/>
                </a:tc>
                <a:tc>
                  <a:txBody>
                    <a:bodyPr/>
                    <a:lstStyle/>
                    <a:p>
                      <a:pPr indent="0" algn="ctr" fontAlgn="auto">
                        <a:lnSpc>
                          <a:spcPts val="2100"/>
                        </a:lnSpc>
                        <a:buNone/>
                      </a:pPr>
                      <a:endParaRPr lang="en-US" altLang="en-US" sz="1200" b="0" dirty="0">
                        <a:latin typeface="微软雅黑" panose="020B0503020204020204" pitchFamily="34" charset="-122"/>
                        <a:ea typeface="微软雅黑" panose="020B0503020204020204" pitchFamily="34" charset="-122"/>
                        <a:cs typeface="宋体" panose="02010600030101010101" pitchFamily="2" charset="-122"/>
                      </a:endParaRPr>
                    </a:p>
                  </a:txBody>
                  <a:tcPr marL="68592" marR="68592" marT="0" marB="0" anchor="ctr"/>
                </a:tc>
                <a:extLst>
                  <a:ext uri="{0D108BD9-81ED-4DB2-BD59-A6C34878D82A}">
                    <a16:rowId xmlns:a16="http://schemas.microsoft.com/office/drawing/2014/main" val="10004"/>
                  </a:ext>
                </a:extLst>
              </a:tr>
            </a:tbl>
          </a:graphicData>
        </a:graphic>
      </p:graphicFrame>
      <p:sp>
        <p:nvSpPr>
          <p:cNvPr id="6"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zh-CN" altLang="en-US"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子课题目标</a:t>
            </a:r>
          </a:p>
        </p:txBody>
      </p:sp>
      <p:sp>
        <p:nvSpPr>
          <p:cNvPr id="59" name="文本框 58"/>
          <p:cNvSpPr txBox="1"/>
          <p:nvPr/>
        </p:nvSpPr>
        <p:spPr>
          <a:xfrm>
            <a:off x="144000" y="621482"/>
            <a:ext cx="11278941" cy="539750"/>
          </a:xfrm>
          <a:prstGeom prst="rect">
            <a:avLst/>
          </a:prstGeom>
          <a:noFill/>
        </p:spPr>
        <p:txBody>
          <a:bodyPr wrap="square" rtlCol="0" anchor="t">
            <a:spAutoFit/>
          </a:bodyPr>
          <a:lstStyle/>
          <a:p>
            <a:pPr marL="361950" lvl="1" indent="-361950">
              <a:lnSpc>
                <a:spcPts val="3500"/>
              </a:lnSpc>
              <a:spcBef>
                <a:spcPts val="600"/>
              </a:spcBef>
              <a:spcAft>
                <a:spcPts val="600"/>
              </a:spcAft>
              <a:buBlip>
                <a:blip r:embed="rId3"/>
              </a:buBlip>
              <a:defRPr/>
            </a:pPr>
            <a:r>
              <a:rPr lang="zh-CN" altLang="en-US" sz="2800" b="1" spc="100" dirty="0">
                <a:solidFill>
                  <a:srgbClr val="C00000"/>
                </a:solidFill>
                <a:latin typeface="微软雅黑" panose="020B0503020204020204" pitchFamily="34" charset="-122"/>
                <a:ea typeface="微软雅黑" panose="020B0503020204020204" pitchFamily="34" charset="-122"/>
                <a:sym typeface="+mn-ea"/>
              </a:rPr>
              <a:t>里程碑节点与考核指标</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7"/>
          <p:cNvSpPr>
            <a:spLocks noChangeArrowheads="1"/>
          </p:cNvSpPr>
          <p:nvPr/>
        </p:nvSpPr>
        <p:spPr bwMode="auto">
          <a:xfrm>
            <a:off x="143987" y="-36000"/>
            <a:ext cx="11522075" cy="720090"/>
          </a:xfrm>
          <a:prstGeom prst="roundRect">
            <a:avLst/>
          </a:prstGeom>
          <a:noFill/>
          <a:ln>
            <a:noFill/>
          </a:ln>
        </p:spPr>
        <p:txBody>
          <a:bodyPr anchor="ctr"/>
          <a:lstStyle/>
          <a:p>
            <a:pPr marL="0" lvl="1">
              <a:lnSpc>
                <a:spcPts val="3500"/>
              </a:lnSpc>
              <a:spcBef>
                <a:spcPts val="600"/>
              </a:spcBef>
              <a:spcAft>
                <a:spcPts val="600"/>
              </a:spcAft>
            </a:pPr>
            <a:r>
              <a:rPr lang="en-US" altLang="zh-CN" sz="3200" b="1" spc="1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XXX</a:t>
            </a:r>
          </a:p>
        </p:txBody>
      </p:sp>
      <p:sp>
        <p:nvSpPr>
          <p:cNvPr id="2" name="AutoShape 7"/>
          <p:cNvSpPr>
            <a:spLocks noChangeArrowheads="1"/>
          </p:cNvSpPr>
          <p:nvPr/>
        </p:nvSpPr>
        <p:spPr bwMode="auto">
          <a:xfrm>
            <a:off x="2360056" y="1701602"/>
            <a:ext cx="835853" cy="3236709"/>
          </a:xfrm>
          <a:prstGeom prst="roundRect">
            <a:avLst/>
          </a:prstGeom>
          <a:noFill/>
          <a:ln>
            <a:noFill/>
          </a:ln>
        </p:spPr>
        <p:txBody>
          <a:bodyPr anchor="ctr"/>
          <a:lstStyle/>
          <a:p>
            <a:pPr marL="0" lvl="1" algn="ctr">
              <a:spcBef>
                <a:spcPts val="600"/>
              </a:spcBef>
              <a:spcAft>
                <a:spcPts val="600"/>
              </a:spcAft>
              <a:defRPr/>
            </a:pPr>
            <a:r>
              <a:rPr sz="4400" b="1" spc="1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汇报提纲</a:t>
            </a:r>
          </a:p>
        </p:txBody>
      </p:sp>
      <p:sp>
        <p:nvSpPr>
          <p:cNvPr id="5" name="Content Placeholder 3"/>
          <p:cNvSpPr txBox="1"/>
          <p:nvPr/>
        </p:nvSpPr>
        <p:spPr>
          <a:xfrm>
            <a:off x="5305558" y="1195705"/>
            <a:ext cx="4896485" cy="4720590"/>
          </a:xfrm>
          <a:custGeom>
            <a:avLst/>
            <a:gdLst>
              <a:gd name="connsiteX0" fmla="*/ 0 w 10857753"/>
              <a:gd name="connsiteY0" fmla="*/ 0 h 5136439"/>
              <a:gd name="connsiteX1" fmla="*/ 10857753 w 10857753"/>
              <a:gd name="connsiteY1" fmla="*/ 0 h 5136439"/>
              <a:gd name="connsiteX2" fmla="*/ 10857753 w 10857753"/>
              <a:gd name="connsiteY2" fmla="*/ 5136439 h 5136439"/>
              <a:gd name="connsiteX3" fmla="*/ 0 w 10857753"/>
              <a:gd name="connsiteY3" fmla="*/ 5136439 h 5136439"/>
              <a:gd name="connsiteX4" fmla="*/ 0 w 10857753"/>
              <a:gd name="connsiteY4" fmla="*/ 0 h 5136439"/>
              <a:gd name="connsiteX0-1" fmla="*/ 0 w 10857753"/>
              <a:gd name="connsiteY0-2" fmla="*/ 0 h 5136439"/>
              <a:gd name="connsiteX1-3" fmla="*/ 10857753 w 10857753"/>
              <a:gd name="connsiteY1-4" fmla="*/ 0 h 5136439"/>
              <a:gd name="connsiteX2-5" fmla="*/ 10855126 w 10857753"/>
              <a:gd name="connsiteY2-6" fmla="*/ 4956679 h 5136439"/>
              <a:gd name="connsiteX3-7" fmla="*/ 10857753 w 10857753"/>
              <a:gd name="connsiteY3-8" fmla="*/ 5136439 h 5136439"/>
              <a:gd name="connsiteX4-9" fmla="*/ 0 w 10857753"/>
              <a:gd name="connsiteY4-10" fmla="*/ 5136439 h 5136439"/>
              <a:gd name="connsiteX5" fmla="*/ 0 w 10857753"/>
              <a:gd name="connsiteY5" fmla="*/ 0 h 5136439"/>
              <a:gd name="connsiteX0-11" fmla="*/ 0 w 10857753"/>
              <a:gd name="connsiteY0-12" fmla="*/ 0 h 5142745"/>
              <a:gd name="connsiteX1-13" fmla="*/ 10857753 w 10857753"/>
              <a:gd name="connsiteY1-14" fmla="*/ 0 h 5142745"/>
              <a:gd name="connsiteX2-15" fmla="*/ 10855126 w 10857753"/>
              <a:gd name="connsiteY2-16" fmla="*/ 4956679 h 5142745"/>
              <a:gd name="connsiteX3-17" fmla="*/ 10687486 w 10857753"/>
              <a:gd name="connsiteY3-18" fmla="*/ 5142745 h 5142745"/>
              <a:gd name="connsiteX4-19" fmla="*/ 0 w 10857753"/>
              <a:gd name="connsiteY4-20" fmla="*/ 5136439 h 5142745"/>
              <a:gd name="connsiteX5-21" fmla="*/ 0 w 10857753"/>
              <a:gd name="connsiteY5-22" fmla="*/ 0 h 5142745"/>
              <a:gd name="connsiteX0-23" fmla="*/ 0 w 10857753"/>
              <a:gd name="connsiteY0-24" fmla="*/ 0 h 5142745"/>
              <a:gd name="connsiteX1-25" fmla="*/ 10857753 w 10857753"/>
              <a:gd name="connsiteY1-26" fmla="*/ 0 h 5142745"/>
              <a:gd name="connsiteX2-27" fmla="*/ 10855126 w 10857753"/>
              <a:gd name="connsiteY2-28" fmla="*/ 4956679 h 5142745"/>
              <a:gd name="connsiteX3-29" fmla="*/ 10687486 w 10857753"/>
              <a:gd name="connsiteY3-30" fmla="*/ 5142745 h 5142745"/>
              <a:gd name="connsiteX4-31" fmla="*/ 0 w 10857753"/>
              <a:gd name="connsiteY4-32" fmla="*/ 5136439 h 5142745"/>
              <a:gd name="connsiteX5-33" fmla="*/ 0 w 10857753"/>
              <a:gd name="connsiteY5-34" fmla="*/ 0 h 5142745"/>
              <a:gd name="connsiteX0-35" fmla="*/ 0 w 10857753"/>
              <a:gd name="connsiteY0-36" fmla="*/ 0 h 5142747"/>
              <a:gd name="connsiteX1-37" fmla="*/ 10857753 w 10857753"/>
              <a:gd name="connsiteY1-38" fmla="*/ 0 h 5142747"/>
              <a:gd name="connsiteX2-39" fmla="*/ 10855126 w 10857753"/>
              <a:gd name="connsiteY2-40" fmla="*/ 4956679 h 5142747"/>
              <a:gd name="connsiteX3-41" fmla="*/ 10687486 w 10857753"/>
              <a:gd name="connsiteY3-42" fmla="*/ 5142745 h 5142747"/>
              <a:gd name="connsiteX4-43" fmla="*/ 0 w 10857753"/>
              <a:gd name="connsiteY4-44" fmla="*/ 5136439 h 5142747"/>
              <a:gd name="connsiteX5-45" fmla="*/ 0 w 10857753"/>
              <a:gd name="connsiteY5-46" fmla="*/ 0 h 5142747"/>
              <a:gd name="connsiteX0-47" fmla="*/ 0 w 10857753"/>
              <a:gd name="connsiteY0-48" fmla="*/ 0 h 5142903"/>
              <a:gd name="connsiteX1-49" fmla="*/ 10857753 w 10857753"/>
              <a:gd name="connsiteY1-50" fmla="*/ 0 h 5142903"/>
              <a:gd name="connsiteX2-51" fmla="*/ 10855126 w 10857753"/>
              <a:gd name="connsiteY2-52" fmla="*/ 4956679 h 5142903"/>
              <a:gd name="connsiteX3-53" fmla="*/ 10687486 w 10857753"/>
              <a:gd name="connsiteY3-54" fmla="*/ 5142745 h 5142903"/>
              <a:gd name="connsiteX4-55" fmla="*/ 0 w 10857753"/>
              <a:gd name="connsiteY4-56" fmla="*/ 5136439 h 5142903"/>
              <a:gd name="connsiteX5-57" fmla="*/ 0 w 10857753"/>
              <a:gd name="connsiteY5-58" fmla="*/ 0 h 5142903"/>
              <a:gd name="connsiteX0-59" fmla="*/ 0 w 10857753"/>
              <a:gd name="connsiteY0-60" fmla="*/ 0 h 5142823"/>
              <a:gd name="connsiteX1-61" fmla="*/ 10857753 w 10857753"/>
              <a:gd name="connsiteY1-62" fmla="*/ 0 h 5142823"/>
              <a:gd name="connsiteX2-63" fmla="*/ 10855126 w 10857753"/>
              <a:gd name="connsiteY2-64" fmla="*/ 4956679 h 5142823"/>
              <a:gd name="connsiteX3-65" fmla="*/ 10687486 w 10857753"/>
              <a:gd name="connsiteY3-66" fmla="*/ 5142745 h 5142823"/>
              <a:gd name="connsiteX4-67" fmla="*/ 0 w 10857753"/>
              <a:gd name="connsiteY4-68" fmla="*/ 5136439 h 5142823"/>
              <a:gd name="connsiteX5-69" fmla="*/ 0 w 10857753"/>
              <a:gd name="connsiteY5-70" fmla="*/ 0 h 5142823"/>
              <a:gd name="connsiteX0-71" fmla="*/ 0 w 10857753"/>
              <a:gd name="connsiteY0-72" fmla="*/ 0 h 5142926"/>
              <a:gd name="connsiteX1-73" fmla="*/ 10857753 w 10857753"/>
              <a:gd name="connsiteY1-74" fmla="*/ 0 h 5142926"/>
              <a:gd name="connsiteX2-75" fmla="*/ 10855126 w 10857753"/>
              <a:gd name="connsiteY2-76" fmla="*/ 4956679 h 5142926"/>
              <a:gd name="connsiteX3-77" fmla="*/ 10687486 w 10857753"/>
              <a:gd name="connsiteY3-78" fmla="*/ 5142745 h 5142926"/>
              <a:gd name="connsiteX4-79" fmla="*/ 0 w 10857753"/>
              <a:gd name="connsiteY4-80" fmla="*/ 5136439 h 5142926"/>
              <a:gd name="connsiteX5-81" fmla="*/ 0 w 10857753"/>
              <a:gd name="connsiteY5-82" fmla="*/ 0 h 5142926"/>
              <a:gd name="connsiteX0-83" fmla="*/ 0 w 10857753"/>
              <a:gd name="connsiteY0-84" fmla="*/ 0 h 5142954"/>
              <a:gd name="connsiteX1-85" fmla="*/ 10857753 w 10857753"/>
              <a:gd name="connsiteY1-86" fmla="*/ 0 h 5142954"/>
              <a:gd name="connsiteX2-87" fmla="*/ 10855126 w 10857753"/>
              <a:gd name="connsiteY2-88" fmla="*/ 4963817 h 5142954"/>
              <a:gd name="connsiteX3-89" fmla="*/ 10687486 w 10857753"/>
              <a:gd name="connsiteY3-90" fmla="*/ 5142745 h 5142954"/>
              <a:gd name="connsiteX4-91" fmla="*/ 0 w 10857753"/>
              <a:gd name="connsiteY4-92" fmla="*/ 5136439 h 5142954"/>
              <a:gd name="connsiteX5-93" fmla="*/ 0 w 10857753"/>
              <a:gd name="connsiteY5-94" fmla="*/ 0 h 5142954"/>
              <a:gd name="connsiteX0-95" fmla="*/ 0 w 10857753"/>
              <a:gd name="connsiteY0-96" fmla="*/ 0 h 5142954"/>
              <a:gd name="connsiteX1-97" fmla="*/ 10857753 w 10857753"/>
              <a:gd name="connsiteY1-98" fmla="*/ 0 h 5142954"/>
              <a:gd name="connsiteX2-99" fmla="*/ 10855126 w 10857753"/>
              <a:gd name="connsiteY2-100" fmla="*/ 4963817 h 5142954"/>
              <a:gd name="connsiteX3-101" fmla="*/ 10687486 w 10857753"/>
              <a:gd name="connsiteY3-102" fmla="*/ 5142745 h 5142954"/>
              <a:gd name="connsiteX4-103" fmla="*/ 0 w 10857753"/>
              <a:gd name="connsiteY4-104" fmla="*/ 5136439 h 5142954"/>
              <a:gd name="connsiteX5-105" fmla="*/ 0 w 10857753"/>
              <a:gd name="connsiteY5-106" fmla="*/ 0 h 5142954"/>
              <a:gd name="connsiteX0-107" fmla="*/ 0 w 10857753"/>
              <a:gd name="connsiteY0-108" fmla="*/ 0 h 5143138"/>
              <a:gd name="connsiteX1-109" fmla="*/ 10857753 w 10857753"/>
              <a:gd name="connsiteY1-110" fmla="*/ 0 h 5143138"/>
              <a:gd name="connsiteX2-111" fmla="*/ 10855126 w 10857753"/>
              <a:gd name="connsiteY2-112" fmla="*/ 4963817 h 5143138"/>
              <a:gd name="connsiteX3-113" fmla="*/ 10687486 w 10857753"/>
              <a:gd name="connsiteY3-114" fmla="*/ 5142745 h 5143138"/>
              <a:gd name="connsiteX4-115" fmla="*/ 0 w 10857753"/>
              <a:gd name="connsiteY4-116" fmla="*/ 5136439 h 5143138"/>
              <a:gd name="connsiteX5-117" fmla="*/ 0 w 10857753"/>
              <a:gd name="connsiteY5-118" fmla="*/ 0 h 51431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857753" h="5143138">
                <a:moveTo>
                  <a:pt x="0" y="0"/>
                </a:moveTo>
                <a:lnTo>
                  <a:pt x="10857753" y="0"/>
                </a:lnTo>
                <a:cubicBezTo>
                  <a:pt x="10856877" y="1652226"/>
                  <a:pt x="10856002" y="4910484"/>
                  <a:pt x="10855126" y="4963817"/>
                </a:cubicBezTo>
                <a:cubicBezTo>
                  <a:pt x="10840364" y="5128486"/>
                  <a:pt x="10747038" y="5146323"/>
                  <a:pt x="10687486" y="5142745"/>
                </a:cubicBezTo>
                <a:lnTo>
                  <a:pt x="0" y="5136439"/>
                </a:lnTo>
                <a:lnTo>
                  <a:pt x="0" y="0"/>
                </a:lnTo>
                <a:close/>
              </a:path>
            </a:pathLst>
          </a:custGeom>
          <a:noFill/>
          <a:ln w="19050" cap="flat" cmpd="sng" algn="ctr">
            <a:noFill/>
            <a:prstDash val="solid"/>
            <a:miter lim="800000"/>
            <a:headEnd type="oval"/>
            <a:tailEnd type="oval"/>
          </a:ln>
          <a:effectLst/>
        </p:spPr>
        <p:txBody>
          <a:bodyPr/>
          <a:lstStyle>
            <a:lvl1pPr marL="313055" indent="-313055" algn="l" defTabSz="914400" rtl="0" eaLnBrk="1" latinLnBrk="0" hangingPunct="1">
              <a:lnSpc>
                <a:spcPct val="140000"/>
              </a:lnSpc>
              <a:spcBef>
                <a:spcPts val="1000"/>
              </a:spcBef>
              <a:buSzPct val="100000"/>
              <a:buFont typeface="Wingdings" panose="05000000000000000000" pitchFamily="2" charset="2"/>
              <a:buChar char=""/>
              <a:defRPr lang="zh-CN" altLang="en-US" sz="2800" b="1" kern="1200">
                <a:solidFill>
                  <a:schemeClr val="tx1"/>
                </a:solidFill>
                <a:latin typeface="Times New Roman" panose="02020603050405020304" pitchFamily="18" charset="0"/>
                <a:ea typeface="微软雅黑" panose="020B0503020204020204" pitchFamily="34" charset="-122"/>
                <a:cs typeface="Times New Roman" panose="02020603050405020304" pitchFamily="18" charset="0"/>
              </a:defRPr>
            </a:lvl1pPr>
            <a:lvl2pPr marL="593725" indent="-281305" algn="l" defTabSz="914400" rtl="0" eaLnBrk="1" latinLnBrk="0" hangingPunct="1">
              <a:lnSpc>
                <a:spcPct val="140000"/>
              </a:lnSpc>
              <a:spcBef>
                <a:spcPts val="500"/>
              </a:spcBef>
              <a:buFontTx/>
              <a:buBlip>
                <a:blip r:embed="rId3"/>
              </a:buBlip>
              <a:defRPr lang="zh-CN" altLang="en-US" sz="2400" kern="1200">
                <a:solidFill>
                  <a:schemeClr val="tx1"/>
                </a:solidFill>
                <a:latin typeface="Times New Roman" panose="02020603050405020304" pitchFamily="18" charset="0"/>
                <a:ea typeface="黑体" panose="02010609060101010101" pitchFamily="49" charset="-122"/>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593725" algn="just">
              <a:lnSpc>
                <a:spcPct val="150000"/>
              </a:lnSpc>
              <a:spcBef>
                <a:spcPts val="0"/>
              </a:spcBef>
              <a:buFont typeface="Wingdings" panose="05000000000000000000" pitchFamily="2" charset="2"/>
              <a:buChar char="p"/>
              <a:tabLst>
                <a:tab pos="198120" algn="l"/>
              </a:tabLst>
            </a:pPr>
            <a:r>
              <a:rPr kern="100" dirty="0">
                <a:solidFill>
                  <a:srgbClr val="E1E5E9"/>
                </a:solidFill>
                <a:latin typeface="微软雅黑" panose="020B0503020204020204" pitchFamily="34" charset="-122"/>
                <a:sym typeface="+mn-ea"/>
              </a:rPr>
              <a:t>子课题</a:t>
            </a:r>
            <a:r>
              <a:rPr altLang="zh-CN" kern="100" dirty="0">
                <a:solidFill>
                  <a:srgbClr val="E1E5E9"/>
                </a:solidFill>
                <a:latin typeface="微软雅黑" panose="020B0503020204020204" pitchFamily="34" charset="-122"/>
                <a:sym typeface="+mn-ea"/>
              </a:rPr>
              <a:t>目标</a:t>
            </a:r>
            <a:endParaRPr lang="zh-CN" altLang="zh-CN" kern="100" dirty="0">
              <a:solidFill>
                <a:srgbClr val="E1E5E9"/>
              </a:solidFill>
              <a:latin typeface="微软雅黑" panose="020B0503020204020204" pitchFamily="34" charset="-122"/>
            </a:endParaRPr>
          </a:p>
          <a:p>
            <a:pPr marL="342900" indent="-593725" algn="just">
              <a:lnSpc>
                <a:spcPct val="150000"/>
              </a:lnSpc>
              <a:spcBef>
                <a:spcPts val="0"/>
              </a:spcBef>
              <a:buClrTx/>
              <a:buSzTx/>
              <a:buFont typeface="Wingdings" panose="05000000000000000000" pitchFamily="2" charset="2"/>
              <a:buChar char="p"/>
              <a:tabLst>
                <a:tab pos="198120" algn="l"/>
              </a:tabLst>
            </a:pPr>
            <a:r>
              <a:rPr kern="100" dirty="0">
                <a:solidFill>
                  <a:srgbClr val="002060"/>
                </a:solidFill>
                <a:latin typeface="微软雅黑" panose="020B0503020204020204" pitchFamily="34" charset="-122"/>
                <a:sym typeface="+mn-ea"/>
              </a:rPr>
              <a:t>研究方案</a:t>
            </a:r>
            <a:endParaRPr kern="100" dirty="0">
              <a:solidFill>
                <a:srgbClr val="002060"/>
              </a:solidFill>
              <a:latin typeface="微软雅黑" panose="020B0503020204020204" pitchFamily="34" charset="-122"/>
            </a:endParaRP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研究进度安排</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基础条件和优势</a:t>
            </a:r>
          </a:p>
          <a:p>
            <a:pPr marL="342900" indent="-593725" algn="just">
              <a:lnSpc>
                <a:spcPct val="150000"/>
              </a:lnSpc>
              <a:spcBef>
                <a:spcPts val="0"/>
              </a:spcBef>
              <a:buFont typeface="Wingdings" panose="05000000000000000000" pitchFamily="2" charset="2"/>
              <a:buChar char="p"/>
              <a:tabLst>
                <a:tab pos="198120" algn="l"/>
              </a:tabLst>
            </a:pPr>
            <a:r>
              <a:rPr altLang="zh-CN" kern="100" dirty="0">
                <a:solidFill>
                  <a:srgbClr val="E1E5E9"/>
                </a:solidFill>
                <a:latin typeface="微软雅黑" panose="020B0503020204020204" pitchFamily="34" charset="-122"/>
                <a:sym typeface="+mn-ea"/>
              </a:rPr>
              <a:t>团队保障</a:t>
            </a:r>
            <a:endParaRPr lang="en-US" altLang="zh-CN" kern="100" dirty="0">
              <a:solidFill>
                <a:srgbClr val="E1E5E9"/>
              </a:solidFill>
              <a:latin typeface="微软雅黑" panose="020B0503020204020204" pitchFamily="34" charset="-122"/>
              <a:sym typeface="+mn-ea"/>
            </a:endParaRPr>
          </a:p>
          <a:p>
            <a:pPr marL="342900" indent="-593725" algn="just">
              <a:lnSpc>
                <a:spcPct val="150000"/>
              </a:lnSpc>
              <a:spcBef>
                <a:spcPts val="0"/>
              </a:spcBef>
              <a:buFont typeface="Wingdings" panose="05000000000000000000" pitchFamily="2" charset="2"/>
              <a:buChar char="p"/>
            </a:pPr>
            <a:r>
              <a:rPr lang="zh-CN" altLang="en-US" kern="100" dirty="0">
                <a:solidFill>
                  <a:srgbClr val="E1E5E9"/>
                </a:solidFill>
                <a:latin typeface="微软雅黑" panose="020B0503020204020204" pitchFamily="34" charset="-122"/>
                <a:sym typeface="+mn-ea"/>
              </a:rPr>
              <a:t>知识产权对策和成果管理</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风险分析与控制</a:t>
            </a:r>
          </a:p>
          <a:p>
            <a:pPr marL="342900" indent="-593725" algn="just">
              <a:lnSpc>
                <a:spcPct val="150000"/>
              </a:lnSpc>
              <a:spcBef>
                <a:spcPts val="0"/>
              </a:spcBef>
              <a:buFont typeface="Wingdings" panose="05000000000000000000" pitchFamily="2" charset="2"/>
              <a:buChar char="p"/>
            </a:pPr>
            <a:r>
              <a:rPr lang="en-US" altLang="zh-CN" kern="100" dirty="0">
                <a:solidFill>
                  <a:srgbClr val="E1E5E9"/>
                </a:solidFill>
                <a:latin typeface="微软雅黑" panose="020B0503020204020204" pitchFamily="34" charset="-122"/>
                <a:sym typeface="+mn-ea"/>
              </a:rPr>
              <a:t>资金概算</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zc2Nzg3OWFlNGI5OGUyOTcwYzZhZDA5MjlkYTBkN2U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TABLE_ENDDRAG_ORIGIN_RECT" val="927*428"/>
  <p:tag name="TABLE_ENDDRAG_RECT" val="15*99*927*428"/>
</p:tagLst>
</file>

<file path=ppt/tags/tag18.xml><?xml version="1.0" encoding="utf-8"?>
<p:tagLst xmlns:a="http://schemas.openxmlformats.org/drawingml/2006/main" xmlns:r="http://schemas.openxmlformats.org/officeDocument/2006/relationships" xmlns:p="http://schemas.openxmlformats.org/presentationml/2006/main">
  <p:tag name="TABLE_ENDDRAG_ORIGIN_RECT" val="926*422"/>
  <p:tag name="TABLE_ENDDRAG_RECT" val="16*91*926*422"/>
</p:tagLst>
</file>

<file path=ppt/tags/tag19.xml><?xml version="1.0" encoding="utf-8"?>
<p:tagLst xmlns:a="http://schemas.openxmlformats.org/drawingml/2006/main" xmlns:r="http://schemas.openxmlformats.org/officeDocument/2006/relationships" xmlns:p="http://schemas.openxmlformats.org/presentationml/2006/main">
  <p:tag name="TABLE_ENDDRAG_ORIGIN_RECT" val="902*420"/>
  <p:tag name="TABLE_ENDDRAG_RECT" val="28*96*902*420"/>
</p:tagLst>
</file>

<file path=ppt/tags/tag2.xml><?xml version="1.0" encoding="utf-8"?>
<p:tagLst xmlns:a="http://schemas.openxmlformats.org/drawingml/2006/main" xmlns:r="http://schemas.openxmlformats.org/officeDocument/2006/relationships" xmlns:p="http://schemas.openxmlformats.org/presentationml/2006/main">
  <p:tag name="BPVOTE_RESPONSETYPE" val="Slide"/>
  <p:tag name="BPVOTE_CHARTCOLOR_0" val="-12481296"/>
  <p:tag name="BPVOTE_CHARTCOLOR_1" val="-2080758"/>
  <p:tag name="BPVOTE_CHARTCOLOR_2" val="-215999"/>
  <p:tag name="BPVOTE_CHARTCOLOR_3" val="-16423790"/>
  <p:tag name="BPVOTE_CHARTCOLOR_4" val="-4210753"/>
  <p:tag name="BPVOTE_CHARTCOLOR_5" val="-15058071"/>
  <p:tag name="BPVOTE_CHARTCOLOR_6" val="-7294"/>
  <p:tag name="BPVOTE_CHARTCOLOR_7" val="-15557411"/>
  <p:tag name="BPVOTE_CHARTCOLOR_8" val="-3511477"/>
  <p:tag name="BPVOTE_CHARTCOLOR_9" val="-16753445"/>
  <p:tag name="BPVOTE_CHARTCOLOR_10" val="-12481296"/>
  <p:tag name="BPVOTE_CHARTCOLOR_11" val="-2080758"/>
  <p:tag name="BPVOTE_CHARTCOLOR_12" val="-215999"/>
  <p:tag name="BPVOTE_CHARTCOLOR_13" val="-16423790"/>
  <p:tag name="BPVOTE_CHARTCOLOR_14" val="-4210753"/>
  <p:tag name="BPVOTE_CHARTCOLOR_15" val="-15058071"/>
  <p:tag name="BPVOTE_CHARTCOLOR_16" val="-7294"/>
  <p:tag name="BPVOTE_CHARTCOLOR_17" val="-15557411"/>
  <p:tag name="BPVOTE_CHARTCOLOR_18" val="-3511477"/>
  <p:tag name="BPVOTE_CHARTCOLOR_19" val="-16753445"/>
  <p:tag name="BPVOTE_CHARTPARA_ITEMLABELFONTNAME" val="Arial"/>
  <p:tag name="BPVOTE_CHARTPARA_ITEMLABELFONTSIZE" val="16"/>
  <p:tag name="BPVOTE_CHARTPARA_ITEMLABELFONTBOLD" val="False"/>
  <p:tag name="BPVOTE_CHARTPARA_ITEMLABELFONTITALIC" val="False"/>
  <p:tag name="BPVOTE_CHARTPARA_ITEMLABELFONTCOLOR" val="-16777216"/>
  <p:tag name="BPVOTE_CHARTPARA_DATALABELFONTNAME" val="Arial"/>
  <p:tag name="BPVOTE_CHARTPARA_DATALABELFONTSIZE" val="14"/>
  <p:tag name="BPVOTE_CHARTPARA_DATALABELFONTBOLD" val="False"/>
  <p:tag name="BPVOTE_CHARTPARA_DATALABELFONTITALIC" val="False"/>
  <p:tag name="BPVOTE_CHARTPARA_DATALABELFONTCOLOR" val="-16777216"/>
  <p:tag name="BPVOTE_CHARTPARA_DATAFORMAT" val="ltNumberValue"/>
  <p:tag name="BPVOTE_CHARTPARA_SHOWTIME" val="csStop"/>
  <p:tag name="BPVOTE_CHARTPARA_NUMBERDEC" val="0"/>
  <p:tag name="BPVOTE_CHARTPARA_DATAPERCENTBASE" val="crParticipant"/>
  <p:tag name="BPVOTE_CHARTPARA_PERCENTDEC" val="1"/>
  <p:tag name="BPVOTE_CHARTPARA_SHOW3D" val="0"/>
  <p:tag name="BPVOTE_CHARTPOINTWIDTH" val="0.5"/>
  <p:tag name="BPVOTE_SLIDE_ISRESPONSED" val="1"/>
  <p:tag name="BPVOTE_SLIDE_DUENO" val="30"/>
  <p:tag name="BPVOTE_SLIDE_PARTICIPANTNUM" val="30"/>
  <p:tag name="BPVOTE_SLIDE_SUBMITNUM" val="0"/>
  <p:tag name="BPVOTE_SLIDE_CORRECTNUM" val="0"/>
</p:tagLst>
</file>

<file path=ppt/tags/tag20.xml><?xml version="1.0" encoding="utf-8"?>
<p:tagLst xmlns:a="http://schemas.openxmlformats.org/drawingml/2006/main" xmlns:r="http://schemas.openxmlformats.org/officeDocument/2006/relationships" xmlns:p="http://schemas.openxmlformats.org/presentationml/2006/main">
  <p:tag name="KSO_WM_DIAGRAM_VIRTUALLY_FRAME" val="{&quot;height&quot;:478.3843307086614,&quot;left&quot;:33.72204724409449,&quot;top&quot;:78.46566929133857,&quot;width&quot;:884.1779527559054}"/>
</p:tagLst>
</file>

<file path=ppt/tags/tag21.xml><?xml version="1.0" encoding="utf-8"?>
<p:tagLst xmlns:a="http://schemas.openxmlformats.org/drawingml/2006/main" xmlns:r="http://schemas.openxmlformats.org/officeDocument/2006/relationships" xmlns:p="http://schemas.openxmlformats.org/presentationml/2006/main">
  <p:tag name="TABLE_ENDDRAG_ORIGIN_RECT" val="912*387"/>
  <p:tag name="TABLE_ENDDRAG_RECT" val="23*143*912*387"/>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项目版式-新">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66675">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【补充材料】两种新一代核裂变能关键技术研究专项补充材料20250814-V1</Template>
  <TotalTime>16</TotalTime>
  <Words>734</Words>
  <Application>Microsoft Office PowerPoint</Application>
  <PresentationFormat>自定义</PresentationFormat>
  <Paragraphs>241</Paragraphs>
  <Slides>26</Slides>
  <Notes>11</Notes>
  <HiddenSlides>0</HiddenSlides>
  <MMClips>0</MMClips>
  <ScaleCrop>false</ScaleCrop>
  <HeadingPairs>
    <vt:vector size="6" baseType="variant">
      <vt:variant>
        <vt:lpstr>已用的字体</vt:lpstr>
      </vt:variant>
      <vt:variant>
        <vt:i4>9</vt:i4>
      </vt:variant>
      <vt:variant>
        <vt:lpstr>主题</vt:lpstr>
      </vt:variant>
      <vt:variant>
        <vt:i4>3</vt:i4>
      </vt:variant>
      <vt:variant>
        <vt:lpstr>幻灯片标题</vt:lpstr>
      </vt:variant>
      <vt:variant>
        <vt:i4>26</vt:i4>
      </vt:variant>
    </vt:vector>
  </HeadingPairs>
  <TitlesOfParts>
    <vt:vector size="38" baseType="lpstr">
      <vt:lpstr>等线</vt:lpstr>
      <vt:lpstr>等线 Light</vt:lpstr>
      <vt:lpstr>黑体</vt:lpstr>
      <vt:lpstr>微软雅黑</vt:lpstr>
      <vt:lpstr>Arial</vt:lpstr>
      <vt:lpstr>Calibri</vt:lpstr>
      <vt:lpstr>Calibri Light</vt:lpstr>
      <vt:lpstr>Times New Roman</vt:lpstr>
      <vt:lpstr>Wingdings</vt:lpstr>
      <vt:lpstr>项目版式-新</vt:lpstr>
      <vt:lpstr>自定义设计方案</vt:lpstr>
      <vt:lpstr>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Ruqun WU</dc:creator>
  <cp:lastModifiedBy>NTKO</cp:lastModifiedBy>
  <cp:revision>300</cp:revision>
  <cp:lastPrinted>2024-03-30T12:55:00Z</cp:lastPrinted>
  <dcterms:created xsi:type="dcterms:W3CDTF">2025-08-15T03:16:00Z</dcterms:created>
  <dcterms:modified xsi:type="dcterms:W3CDTF">2025-10-28T07:48:29Z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2052-11.8.2.10912</vt:lpwstr>
  </property>
  <property fmtid="{D5CDD505-2E9C-101B-9397-08002B2CF9AE}" pid="3" name="ICV">
    <vt:lpwstr>ED3CACC97699485BA3AD6BB7C18EF7C6</vt:lpwstr>
  </property>
</Properties>
</file>